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11" r:id="rId3"/>
    <p:sldId id="325" r:id="rId4"/>
    <p:sldId id="320" r:id="rId5"/>
    <p:sldId id="322" r:id="rId6"/>
    <p:sldId id="319" r:id="rId7"/>
    <p:sldId id="323" r:id="rId8"/>
    <p:sldId id="324" r:id="rId9"/>
    <p:sldId id="326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2D"/>
    <a:srgbClr val="E2A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7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59087-05BB-4AAC-B3C6-1B075B6D1F2F}" type="datetimeFigureOut">
              <a:rPr lang="en-GB" smtClean="0"/>
              <a:t>18/02/2016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3B3A2-4490-4498-A077-FE09757959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3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B18E7-6893-4CE3-899A-C62EBC489724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8758-D97F-4638-90EE-2B8AC5D327F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45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58758-D97F-4638-90EE-2B8AC5D327F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49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5856" y="5578618"/>
            <a:ext cx="6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079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03203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7684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6160" y="5632119"/>
            <a:ext cx="6085714" cy="114285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5771866"/>
          </a:xfrm>
          <a:prstGeom prst="rect">
            <a:avLst/>
          </a:prstGeom>
          <a:solidFill>
            <a:srgbClr val="FFAA2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196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3634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50085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68485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06720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503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3349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64252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30557-DAD2-424C-8BF9-DBC6CC168AEB}" type="datetimeFigureOut">
              <a:rPr lang="en-GB" smtClean="0"/>
              <a:t>18/02/2016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C359-C8C1-4A03-9F4D-1118B79B02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8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anna@freco.org" TargetMode="External"/><Relationship Id="rId2" Type="http://schemas.openxmlformats.org/officeDocument/2006/relationships/hyperlink" Target="mailto:francisa@frometowncouncil.gov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ometowncouncil.gov.uk/" TargetMode="External"/><Relationship Id="rId4" Type="http://schemas.openxmlformats.org/officeDocument/2006/relationships/hyperlink" Target="http://www.freco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5703626"/>
          </a:xfrm>
          <a:prstGeom prst="rect">
            <a:avLst/>
          </a:prstGeom>
          <a:solidFill>
            <a:srgbClr val="FFA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304" y="3829215"/>
            <a:ext cx="10649803" cy="2254322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Community Power, Anna Francis, </a:t>
            </a:r>
            <a:r>
              <a:rPr lang="en-GB" sz="36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b="1" dirty="0" smtClean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Frome Town Council, Frome Renewable Energy Co-op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2000" dirty="0"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GB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59" y="127000"/>
            <a:ext cx="6937004" cy="4278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5771866"/>
            <a:ext cx="4380931" cy="1047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179" y="5771866"/>
            <a:ext cx="865036" cy="10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85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Aims</a:t>
            </a:r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Why Zero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arbon Frome?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Community Energy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Energy Reduction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Local Supply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Reducing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Energy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Lifestyles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60000"/>
    </mc:Choice>
    <mc:Fallback xmlns="">
      <p:transition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+mn-lt"/>
              </a:rPr>
              <a:t>Why zero carbon?</a:t>
            </a:r>
            <a:endParaRPr lang="en-GB" sz="4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1200" y="1571625"/>
            <a:ext cx="6081215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We need to reduce from a three planet life style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One Planet Living is part of our Neighbourhood Plan</a:t>
            </a:r>
          </a:p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We spend £13m on energy in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Frome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Going ‘zero carbon’ could create 840 jobs and generate £42m for the local economy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 descr="new 10 principles roun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634" y="1027906"/>
            <a:ext cx="4608512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45817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Community Energy – what is it?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Enables the community to invest in local clean energy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production through community shares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Profit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is put into a community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fund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Members have democratic control over the energy enterprise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There are 5000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groups in the UK</a:t>
            </a:r>
          </a:p>
          <a:p>
            <a:pPr marL="0" indent="0">
              <a:buNone/>
            </a:pP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498840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Frome Renewable Energy Co-op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4566313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Raised £280,000 in four days May 2015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200kw solar Frome Medical Practice, 50kw solar Frome Football Club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55" y="1392071"/>
            <a:ext cx="6123036" cy="405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757179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Energy Reduction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Working with local schools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Energy advice sessions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Thermal imaging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Open Homes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One Planet Sunday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942" y="2529941"/>
            <a:ext cx="3671888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034093" y="-644265"/>
            <a:ext cx="85518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137F46"/>
                </a:solidFill>
                <a:latin typeface="Corbel" panose="020B0503020204020204" pitchFamily="34" charset="0"/>
              </a:rPr>
              <a:t>What’s </a:t>
            </a:r>
            <a:r>
              <a:rPr lang="en-US" altLang="en-US" sz="3200" b="1" dirty="0" smtClean="0">
                <a:solidFill>
                  <a:srgbClr val="137F46"/>
                </a:solidFill>
                <a:latin typeface="Corbel" panose="020B0503020204020204" pitchFamily="34" charset="0"/>
              </a:rPr>
              <a:t>been happening?</a:t>
            </a:r>
          </a:p>
        </p:txBody>
      </p:sp>
      <p:sp>
        <p:nvSpPr>
          <p:cNvPr id="7" name="AutoShape 12" descr="data:image/jpeg;base64,/9j/4AAQSkZJRgABAQAAAQABAAD/2wCEAAkGBhQSERUUExQWFRUWGBoZFxgYFxocFxscHxgXHR8dGhwYHSYeHRsjHBgdHy8iIycpLCwsHB4xNTAqNSYtLCkBCQoKDgwOGg8PGiwkHyQsKSksLCwsKSwsKSwsKSwpLCwpLCksKSwpLCwpLCwpLCksLCwsLCksLCwsLCwsLCwsLP/AABEIAKgBLAMBIgACEQEDEQH/xAAcAAABBQEBAQAAAAAAAAAAAAAEAQIDBQYABwj/xABHEAABAgQDBQUFBAkDAwMFAAABAhEAAyExBBJBBSJRYXEGEzKBkUJSobHwByPB0RQzQ2JygpLh8aKywhU0UxYk8mNzg5Oj/8QAGQEAAwEBAQAAAAAAAAAAAAAAAQIDAAQF/8QAJhEAAgIBBAICAgMBAAAAAAAAAAECESEDEjFBE1EiYQQycYGRQv/aAAwDAQACEQMRAD8A3vaPDql4WYtCi6EuKDiH0uzxgewuOKp86WokkI1L+GYWvymR6jtWRnkTU+9LWP8ASY8K2dtE4fGpmaE7w4pIAPyfyikUgPk9byx5j9oaSMZyVKQR5FQPyj06PPPtRktNw6+KFp9FJP8AyMOhTDYidlqPEfhz5xBLQTX64/hEs1GYg8j+MQT53sptrz68ISWHbOiHFL+xuKWkpLWBvxvxtDJ052y2AYU09OGphVS9w8/7QLjsEpIBIyuHA1oWhJq6sDrokxJYXqG6fhSGLcsRY1J1gbDG4IrpFkdnzWBKFMajdLdRRoEYUzJNk+ALqD1+uGserfZRsFAK8fPAQiU8uUVMA9lq6B8o5k8I887Ldn5k/EIkpBCphpow1URwSAT5R7B2vxcuRJlYKSUZEACakkAgDIpL1DFRJUesaMd8xJYM1tfaBxE1cyYlIK7sqyQBlA3uUBFFfCl3fxjxPa+ghQOIRz3td7KPHDf5UPUjfNVFs3t6CPRWCI3uxbKGsDnHhrmN9I5Eoao67woAN31h6Ui2VLW8Z8L1Pj4wieaEjjv6Abo8UEB3d/uVv4h4iRS2gr6xww490t4QQoWckm2kcU18Ie/i9sm1+EJ3GgSLMN7i+bXn8YJhcn7imPPRIp7OsIhDeyugKr6mjeHhWHHDvTIWJa/shq/XCFEhi/dmpKzXUOwt9PGCNKDZl6JudS5Ph0tDshf9oAT8EjprDE4fKBuKoOOqqe7w+UcuWz7i7BN/M+zxHxgWajW9hlBCMRiVkES0qJCg600KjvGgBSkUF9dH8E2zjVTpsyao1WpSz1USY9u7Y44YXYQSF5jiClKSE5d1W8WDAncSBmNS72aPCMR8445O2VRAJnzd9Y3mBGSUkBhRujh9YwuFkZ1BPEtHo4w5KUgB95gOoyj4tHD+RTaT+wPJYdi5Pe4lsmZKUupSvCA/RiT/AHi67UJlpCVqSyQcssJYDNxI59Hi32bs79GkhIQpCiPvDndzxoW5CgoYyvaXaQmTMhfKijBmd9f3ufWOf9UXXxiYDaE5OYuADW2l6esDpnZpiUh1O2jn4xZbTwK1q3EOOV31eKrASvvQhXQt0JNtOMdEKasDbovcStiQ9vrXpAs3FBJDi/r/AIjpqHJYtoBwazEisCmUSN5Q5tfyiaQEEyFLSoKYtX66xLOxanBTx/D/ABEElCkh3KhT+8dKmB2sbkHn8oDRqLfDztzoOH4QKMUygHP1+EQJXo7cfr4RF3qd4mrN8X/KJ7bFL6QoLSVCnWoiObLIZlgU0AgHYW0AmUQfepwh8yYoks56RPa06BR9IoqBz/GPnXtBKyYgp4Ep9CpMfQuDU8tPQfCkeH/aFhcmNm//AHFEeeVX4x7UORGekYCdnlS1e8hJ9UgxkPtVlfcSV+7NI8lIV+KRGg7Kzc2DknghvQlP4RW/aRJzYFRF0zJah/UE/wDKD2ZnmKv1Zc+K9tNOv+Yryyan53sYOxSGlkEA5WN/W4sB84AnZllyOAooK+IiClcnRWD6ZCpZLnl9eVIDXjFEllEdC2o4QdNIAbXU/lFSGc+cV20ZysIl4tYstXqY3mC7fY5KEJGJmskAJGZqBmFGpRowEtAveNn9n/Z5WPxiJVe7G/OPBAuOqvCOvKJzi2bk9i7J4qZLwi8bi5yld4PugtRYDeys/tLJboBxMYrHYxc1apkwIK11WXarEJDZ6WjV9uNp51DDyhLVJlgOAoBlgKATRQsGDdYyfdq/8aHofF7Tinj0e0delDaiMnbGB/dQ9/F7Tj9/QQuWnhRSg3zZjmPjhTIOksUsyjqN4+OFGFVpKLPlFT4SS5v9Vi4o0AP4EtbxHwOP39YRPNCa1O8dBu+1D04VRvJUxpdVEhm86QowxIrJXWpqqjOwt9UgBI8jexUb3iPiJt4uGnWOVJ/+maBgyjcivz+USDDtXulv47m728H1WGmSB+zXuhxXUgfuafhBoFjFSBYS1aJd/Zckm3n6x3dg/s1b162CRT2fpo5SAAfu10GW/F3/AGfX1hy5KajKu4RpxBfwch6xjDRJF+7XcrNdQSw8H08EbJ2cFzZSN6WSoZVFObeURTLkqWGtKVo8DFKTosZi2lg3Ln8I1X2fYfNOWsLAAG8lQBVVwCCzJT4rVLNZ4SbpBRlftz2tmxEnDg0lS8x/iWaf6Uj1jygoJoI0HbXbH6TjZ07RcxWX+AFk/wCkCKOVispf4RyoqWnY7Y06diUoRLKlEKIFBYObkCw1j0XC7CnSp0qXNRlU4VlW2QpCgS6gSCGLny4wH9iGFE3FTJhLGXKUSw1UpIe/B49Cx5y7QlAgk90sg3IdSEkAEga11rHHqRTlY8a5CEyd3woonRVP8R5vjNnEgzbuVG3Orv8ADlHq6gQtIcgEGuUEuG9KRn8X2WaQpeHzrmFRUQpBF1qdkgDVyBqIhONlFXZ5uhVDzBp61/xAcnBoljdSnnXxa+cXuN2D3ZpwJU75mrZJ1q/oIodoS1aUpwYh/wAhSJXQJ3FAK8QgEkoCj1LebM/nAM0pVlypqnxEE8tOMTTsMSosLaF7As7+nrAk/FFJIZgL0qP7x0QFTwGYyawYX5P8ecBYXEuahx0iZeKTM1I6X9NIQ4WjJI6lvwhtuDD5051aN1F4dLSFAg0CrAXegc+TwKvCliRo1RUdH4w9WLyEJrw/vE69CUGyhlTlFtPWORiikMATzeGy5ju1yPjrHCaBpU1N7wjQT6V2Wp5Y5Ej8fxjyf7WMM2LJ95KFf6Sn/jHpfZvaKJqV5FhQBFQ+o5gcIwv2yYbfkq95BH9Kwf8AnHpqSWSbJvs/xObBge6tQ9WV/wAoL7WJCsJNSdU05kEK16RmOwG2ZUpEyWtYG8kivEZT8h6xc9tpw7rKASTUAFLeYNaXBECU002hWeWTmURmVuh3GuW1QNHNOcVyJrISxKgdXAKWPu8W1gjGlQUoEgChSFKY9aBzSgcUisl4qpzVJo5LN1YOYjp3yOh61QCU1gjEzq0avC0Mky6PHS3YSRKY9s+yPaMrC4IqRKmLXMWc6wEjwgAJDnwh3fUkx5RsDYisRMCRRIqtXAfmdBHtXZHAJdGHTuIAUQwc0HPo/rCyl0NWAKZsqWVFTTqqKqpS7vqy4iGxkBqTqP7Gp/mj0Edl0/8AkP8ASPzjldl0++f6R+cN5H7EpHng2LLAb70UIH3XF+HWIlbLlC6pvhy/qVfgDr849AxuwES0KWuayUgknL/e+kYZc5R/bIGatXonkFJ+mHGKRlKXYrSA52Ak135lQB+oXo1PDyENOBk1+8UHY/qZmj08HODEqW4/VmpJZSKJ8lAufyhQqYGeSqxJy5mA+NfzEN8/ZqQH+jSn/Wq8WasqYPLwREhGHDPiUuCVMUrd6UbLeloP/T28SVCjmtuFwKmnqIjmbRJchKbZmKlBuFgbuPUQL1A0gZKZACf/AHcugPv6j+H6aOSiVRsZJ8JFZhF3461+ESp2rMt3KCwf9c1D/FLHEQ5G01k/9uKB6T5djaF36iDSIO8QCwxkk7rBp46v4uvwi6mdrJWF2biB30lWIKCE92rMouMiSpQd1AEm9KCKubilKSf/AGqhTxZkHjz5xmu023Efohl9ypC5mVlbmXcWM1Ul+UI5ylhh2Iw+I/t8oFUmL7ZnZqdiycgCAAC63AOlCAXgib9nuLSoUQa6LD+imhHJLA+yRvvsN7OylJnz5mY5O7CWUpO86z7JGbS/GNdt7FqRjkTUS1TBkKEoHidSkA5izAWNTYK5wH2AR+iYLu1lAWuYpSklQcABKQOFcpPmIin7Q73GJdOVCUnKVOASF1LilwkjrrWOacleBkmaVGIXmJIWHsBlNPIu51/tD8J2gloJCsRKDqOYKBUtgGZksxca+kY7a21iqY8tRSCKEKUM+hWwegZhSt4qnLXP+ug46VMX0dHerYmpLbhGvxy8FMmKWvEKXmUCyZK9GAD2IADRUbRwWzJhBV+lFiTu5EjzerRSq+nAtw3lXMNJA1FLsUelAbR0L8XTRLyyfZeYHCbNKmThpigXKlLnUSm6lHKbAB6fjFJjdm7NnlWbCzEIzHIuRNJUBS8uY4sHPVokxU/InugplKYzSVEEB3CQWAYXP7zD2YAUbE3sjMPjmTrz49Iy0oLhDJy9i4nsBImIKcLiZSlg+CcO5maslzuEvwOkZranZzGYQkzsPMlpPtkZkf1odLNzjSKNKuUi776SeoqB+HWJsDtqfKpKmrRqrIrMkdZa/wAuAib0YoZSZi8JilELGYkM5ALpfMkClmD0gaegKU5q2hj0Q7ZlTgRPwkmYqZrJ+4nFjR2DKL0tWM12twOHkTCmSmYqWCQCpaSQqgWDkTUBQYVrlexry6mmllDclGkMKW4Q0F7n8IgxE45HpUkc6AE0e1RAH6SfeMSUGA9i7HY3FSVTJxEtInBATKUFbiUlWWxDFlF3rxbRO3W0lYvDoKsiZiCcqUkglJAcnMagN4RxeBJ3ahCSRrXKWLE6Dj9cozGK2ws5kqOZKiTXQu4Z4rKaqkJLJUK3auSws7Buul4kwe2FlwahRBqQ1HZiRUAUECYgE1Uv2QGrbThA+Hkipd2q4uG/EQi4FofjykKAYKLuWSGPAD2qa+cV+Mk5V+Q0Iq0WEvEBSheo0CaDnlvVqkiIFzpYLqJUrQZQBTQ1qNH6xSLaHSJcD2emT27uWsmmYkAI4uVFo1WA7CoRvYhbtUpSWSOqjVujdYqcX27xU1JClsS1UgAgAWHKAsOqfiVBLrmECzvR+Z84st1D46PRNmLw6SJcoyw9koIL8yz+pi12DNbauHdSUhO6lJUAVGZLmgkA1U2VIpZ4C7MdmUyWCd5aqZmY9CxIjf4bZ8qWuWSkFYIZRS5HMH2Ym3TGo05W0Qz8chCSpagkDU0HxiLEY+WAd9Ja4CgT6AxktvqmYkgWQmrVZ/IfHnFkr5OdsC25t2dPUtOUGVmGRNDTRRKS/Pz5RSTEkkvJuQB4xQamtBb6EFL7PK5Grmt+VrfnDTsebo93LEBz/Vb846FKKWAAbIVdCgFK99qDi6aDly5RyO7UzFYzKeybDoQwFfTlBYwk8VJW1SfExP5deJhi5WISkK7tcxrjLck+F1JoNSdHMNvXs1CJW2X71dSVF3FB0UWF/jwERmcVAPMQXdRzIuz0qg0ofjwi5RshKgCoFJZiHBpTUi3p8WhD2fQdSzNYfg311hfKjUUgLs6ZKndRYhJLPSik8/XlHdx70ksd5RSotR6e0P8APKLhfZm7K0bW1Ot/q8DK7OLqQztlFRQat1r6mD5EErSiXXN3iSd5XhNNB7Pl1EOSpJ/bKD7xdJoBYbqlfWWDzs6ekHLmZsoDluZ5m+mvKB5yFjM6UqDAB0JJJpV2B04+7B3IyGImKLNORUvWjJD2zoHP0EPQqaSGEsuaZVIon+VVdfSIpq0jNmlCgAcFaXNLVIYNw05ww92+VwhRASM6hlzGyXZ3LNY+1SFcYvlDbmHSZhspKUHRLl20oSaPw1eIp+IzBSXZKWKmBOYl2QGsS1ToAeESbJ7JJlTF4icEKm1KTXJKQkUYkAuwcqYcr1Hx2Kzq3QyQ+Vkqc8VqZt4/kNK83gU5/Q61dq+wdc1SjUHSgC25JFRQQwo4j1Can+ZVhCZK1SeW7YfzKuYVTch/RQcNax3xVKjnk7YmfgRy3kDqaCFOIybz8kOVEPxLDS/VhCd7feYDxEKG6P5UxCJiicwzEmgyKzUs5Sqv9yTAkwxQiZZDjeYVWQRMT0ravHV4RJJ8LOqgyKZh/Cr6Z+MNCQ9Mpy3KTkUT509OcLMUbKO8q/eJZh/EmvroOcKOIlQd6Us7y1E/7efoIinp0V1UVprpQLTcuddTyidSmDsoJFEuy09eX5kQuGwgmKyAhCQCqYtKt1ISCVKUlTlkj1PUQkuAohmYzuZRn2mKdEgZgoAgMqYks4CAco/eI90xk9olMxKMpYJSAwbeJUVGvF1NWJe1e3O8mOndSBklp9yWHZ2pmLuTqpSootjyJsxYyUCWVyYV844tXOR0WKcKjwlRCxoRu2D1u/lFlIxshKQO4lqbVTP8ot9g7FROxDzJSSk+E5jVk6h2vGmX2IkKvmDUah9KWiC1Uy6j6MNt+UJS919TzpoPjWKLEKJZzloOBNzYeQjQbZxJmLK3BJDDgGow+UU2KljuAo3C1pfXwy1D4PDOLTObkqO+rvPw+vyhe7K0qWHZNzpXQflCKQyXYEGnMH8+cSTsacndhX3bvlYAvxJFSYevQUkx2B2mJVQhyxF2uR5tSBGzF2aND2W7IDFElS8qEs5SH8q0eNhs3sjJkF/GdCoD5cecOqTKVjJgdlbEmzy0tLjVRokdT+UembC2MnDywkVPtK4n8oNlyxYekX+xdmWmKtdI/ExpSsAVsDAZd9VD7I5cYsNsbUTJkqUTVmA1JNNaesOmTAlLkNw+vxioxiRNoqtXoSG9C8LGNu2LKaRlld05cr95TpSamwJzDj8TDxKAD96RXOrdUHdmG6Tx+J4Rcq2LLPvcbg/7gYZM2Gk+0q7lwk+rAcY7VqIiytRiJgP/AHFt5W8scGG8lgKj15QQjHTnDzEFqq3pXkK2f8REi+z7uywXLl0kPf8AfNKmIpnZ9ZeqS5c1I8vCeMHfE1EyMfPpug6qZINOAym/5iCE9qJ6AkGUAGrurDAefI/DjFXM2HMruguXOVSbcBmy/TcIarATg7BYchynQcBlUfoCA/GzKy2k9tVZkEyw4L+JwwBDmgLXN9InwXaaSyAtC3NHypJPMseP4xRTVzkg5iupAGYKKQnqtLcB6ww4m+7LUfCN1LtqdxiHHxVA8cHwGzQbW7QSlJCsOUghTZVBQChqxNiKG+ph2ztpiaDu5VC4zJI1sUkvaM0uagEky2CaDKpQ3jcjNm5nyEclMoU3wE1UCEqdVKEumxYW0MZaK9gZsyjiPhCxj5VGyz2rmXVaC2mjWPG6hE6dp4hKSszEkVUTmQpKUh3Opa/kmA9MWjQzZEsCqU05V6BqvAiNlI7wTCh5gLpqTkcNuh2zfvXqWpDNm7XlYgFctYWE0oDQ8SCKE8NB1iLbO1ciSlNFqF8wBSn3taqFqO1dUxNJt0g3QFtzawUe7SQUgjMQVVUPZGX2U/E9BFPfR/5Vlz5mwhDN5+sw0HlqYRKn93/WWH5n6vHZGNKgMfkPu6+4A58zYRwSRqX08Ac8YZk5ekslhwrqYVaikOxBVRP3ad2rP10HmeEFujLI2YtRoCvKmqlIUFF7MQPQWFzEObNXcUpXh9hQFqactaPxjkoBoAlQFXQcqieQ+AYWcxyppJYkFStJiWIFfaFa9RTrEyiOWtiyico0mB3PJV29KCHhFKZg9SQy0DWoNuPpDQlq1SgWbeQSfp72aOCHtlKjUqQcqm/hPrQcIwTsw8SWOicisqv6TdnegueUQdpcd+jyO5f7yYBMnEgBQRRSJZbU0mK//GOMGy5qUBc+YkrRJAyoWneXML5EE6uQVK5BXERlMfhlTlqXOW+YqUs2JUS7vpXRo5tbVjHDYUUuBwRxExZLgJD01qKDoC8XmFkJkbpmAFnUXcpJqxyuHAIfnHIQiXJyoSGLPXeJJGtSPhYcoHwc7NNJz2uWc/B211EcDl5H9FIrs1PYmelWJGQrKFBVSBlJvQGoAZtI36iUmz+kZL7P5HeTq2kgk0ZyXAB46qj0NeDSTVI9Ymo2UUkeJ9ppIkzZ6TQImzR//RTfAiKHCrVNw0/KKomSlDkCJySetUx6pt7sdh8RiZs+aZi85zJlJORL5QN5XiLkPRrxWYbYCpTplS5UtBI4lwFJId8xNM1+HOO1yvgilg8vxOHmKoxbRIBJ+VYtOzvYqZiHJ3EpvmSeGhsTyj0XDbJy+NSVUFEoautXqPKCzM0FIWLawPSQHgdlS8PLyS3bmST+Xwh8lKj4mdz4XZnpfVrxK0WWzNklZdQZAubP0/PSGASbD2PnOZXgGnvH8otNt49EiUa5T4U0evQaC8Dp7WyMoCXGid0t5No3ziqx8yVPUCZqQxYcHfm3KHjpu7kicprhFOlZTabapqsOo2Bo2nHjEkrFzk2mu1/vE1PPMeXwMGf+nwWyzEmr+fksww9nJgZiktW5FeNUG1I698SVCI2hiR+8wrupVXhujT8DBKdrzktnl2S6iUKFdAKjiB68IDGwZiW3czFyxTU6XUC39+McnAzkm0y7qZ6/0vT8zGuDNRYf9fZnQHZyyiGGlwamnqIll9pEsBkIzVooFgHrYXZ/8xWTMTNDBS1h1bxVm9BnDceVoiGLUSQe7zKLMUyzlHAsH/8AjAcYMKRosF2ik5klSVF3ASU+VWJo5+BjpW05Sg4WnhVxWnvAfRjOrnCp7pNd1LZ0lvJTPXhrCibK91aclAykqBNasUg3rfQQPEg2afaGM7tCVoHeAFlhBBUl3Zgl9RUc4hw2Ok4hwGURUpWkZh1ChGcGFl0HeENvKzIIOjB0lXFvMxPKTOFUTklSi5ImCg5JWxa5toIXxfYC/XsqUboAf3SU/wC0iIZ/Z+Wp6qDl23T/ALkk6nWABtXEpBUUEglkgy/mUtyF7k8Il/8AVLZsyAcrB0qZz0INKE9BG8clwC2JP7Nk5sqxXikg+oJHDTQRVbQ7LzJ246UoJAUoKchKWdKAUhyWCXte9o0yMSZiQwKXAKnuAbCmpFeQ8ofOnolpKlEJSkf4AHE2A/vC7pcBTASEYSQES0bo3UJAdzxPEOXUdXA1pnVrUSVKKiSXJIRvGOx2N71ZUooFLb5yp0Apf5ueMQZRyHRBLDz1MdGnDahW7HlR95V/fSHPloIaZnN60ebc+Qt9axwSeCraShQeep/HnDkoUaALBNt1IYeduMUbMNpXMU5Rc5lOSXoPzYtUxCXfPlIUqypZcN0JpSgqGESYnEVy5lJSnRaQQs1rZ6/wlgIHCDcB1KsZZsOmj+VIndsdKh2YKtkWkX9hRNegrbWghczUJUlSvZWMyW9KP0t1hM4VqlYHvbqif4ufWwhcxT7yCvQ7yG+AY+bDrAGFAFwmibGWqhPNN+elA0IiWZhCQBMWsgMRlWXZhS5J5nSE7sGoSFBNigsSf4efQUELtLaBw2FXOKj3s0KTKKgM6U1TMW9TrkTzKzdIhZOkYB27tALWJEtf3Mh0uC4mLPjW/CgSk+6kcTFVOW4s4Z7tfpFbh8R92kAsC5Z3Jofx0hO8O6DWoFmctqeA/wAR4+pc5WLZMnFzQtICQRS1WP8Aa/pGowWxVAJooTJmUJSElyDUuWoACzCtS8Z/ZexhOmlQKiBUlJSBV2CM6kgk1o9KnSPVezGwk4ebnM3NlQAm66kAkguacOsO4Pbg6Yy+NF12e2KMLJCMyVEkqJAqSeJ10FhQQdMxIesDY/tBLky+8mrSE+b15BzEWH7QYZaQoTJSswB8Qo4FORHCMlg1pFAZyoRUxhUxar2aNX8jSIV4JI40iwCln4gmlh1hktD2ih7UY1Bky1JI7wn7wJWkuXLJAFRpQ3jQ9jNgTZcgd9mC1HNlNpYNkgX5nmYWE2zr/J/HjpJU7fYfs7ZZWrgNT9awX2kxhlSkypaXK6GhYJ1dtT8nhmM7QJkKMpCczB1qzMQfQubeZEVUza8uZ+sCi7q3koWBz0q3n6x1Q03iR50p9FYJqSX7ttEsVJPM1ca8NeUIMmgWNE1Sa6mw4/EcIvcLgpcxOZCUt/Og/AwkzYgvlIbUKB/3JMdPk9kikMtAssuKJdGp13SfpoWUCPBNTSgZSk141AFPwTFlM2DwzCnug8fdUOPCA8X2fUUhKVBOhLKBAJGYhn3iHArSh0g+RGouOxmO/SQUjvFZFFKpimKCXshT1YennF9PwgCiAT5jm2kC4HGypSUolJRLQgZUpDsB56/MudYKRjgT7PrHFLddj/EjTI8W8l0kBnqX4DlrDJmDfxJB6gH5w9MyrlBBJd6H5GJhNDO+kLuYdqK5Wz5Sj4Evem6eu6xvrEU3Ycs2zJ6EEeQWDwhnbLBESpcxBYykgKINWVW/JXzMR9msVOmSs02oJ3CzKKeJ5HTUwykwNUJM7PXZQYl6pL66g8+EDTtgzN5gC/BWnBlAcBrGiEcYqpyQtmUVgJqFOlKwwZJAPq6H4k9SIE2nteZLlsT3igN1KsqypZYJSAsFWo9FRs5q2D+QHE8BDESzdRdRv+Q5D+8HyMNmd7H9nFyE550xSpi6lJUciHqSasVcTppxhm1tomYrdCwhNEigzHVRf4DQdTE22tqHL3RMt/2pCizuWQNdATzpYF6QhNz3Y/roOHX64xTTh/0xWx5WaVUeswVPHpDT1fg8y58tPrWG5xxlinuqLDzH15wveA2IHD7uw9PqsXZjmH7h4upZc+Wn1rHLSwygS1LX4t4ggEOwc6ipbShF4UTgkZiphZIMsBzzAuBctxHGIjLUqhCZilVJSWWxrVmNbklJhJPoZLsTMBR1JSn2Vh0qPPr/AA0EdkJD5HUr2pZsOlWfomkIhQsFEJTTKsUJ53v0DAQndFsxSXV7SDQA+oD9RSFHF7wK9pK0pvnoSf4ubN4rCOYp0WhS7apb4UNtadYTNmpmStI96iia2U9zYb0Kdypzy1KoNUt0pTQX1gGJcLhUzFMoo7tAK1zE0ypAdSstODDdqcoesY7tntzv1ktlTQBLvkQmiEelzqXOsaLtVtIYeWMMG7xYSuflAHEy5dGs+dVBUpDOmMDjDxqTUxGUrGonwCgoBI0DqUKNXjYli1dYWbMBq6lV3Qwp1byjSdlewve4bv5xmIQskJCA6ixAKq7uVy1fhGtwvZLDYdSinOoS3JzXYGr7oGZSgz1F2tHHtuWDbaVlb2a2GJMtAmKUmbM31jK4Tm8Id3cJqXBqTFwuWk51pmI4JcKS2amqfcBF4TEYpC1KmEKTmJoz6V9oUDgWhi5CPAFsQ6iSD7r6BqB/MmPUgtqog8scMPNZCEKBJqWmJ9qgpmdmD21iKfhZpUSJRIcs8kKppXIdIecOkqUvvEMXCXoxysL8En1aJsHgUJSywhRd/EmgYN+fnBtBya8zOAZ9IEm7RlIO8WVUqGoa/VnFuIig7T7dlpR3koqWokOQcuTXhd0ih4xisRtabmM0iqsz7pqSkA3tb1JvaPIcvR0lx2j7T93jkzZGQhACfCMqtXJcNXVw0bCb2wA3cjkAFS0GhLBwAeZa/GMHgdgy1LEzEkqAOYywkZcx0JzORqQwdjpfViVhiGKi9y6WD88oYXZtHjp0tFrM0ScvscrF4dZJX3gJ3lOB1qzjW3MRIjYkuYjMhRObkQKW5gOB6Qg7PpUMwW4VUlINej6Rb4WSiWkJSGHnfUl7mLNpfrZNjcJhe7TlSlIHI3PGutInzHUfjD0mFeEAMzwucQ545hGMNyg6CANpzJcpBUUh65RxPlo5DwTj8UmUgrOgoOJ0EUX/AFiWspUuTUjRZoA51FrlujvRmjFvJiOVt8hgUAanKtQYeZP0RB+zttCarKDlVUsVZi3Hwij8T84iw83DTnGUhRoEFYzHoHJIpfRuUAYv7lZw+FY4mfvTJjUloFAptABRKeNakw02uKyEM2r2glBSpKk94BSZwelL+vpxiWR2rkm+ZPl+UQo7GSwkALUG1u/El9SXJbjAs7sYuuVYPUN6Np/fzmqGpey/k7akqtMT6wQMUm7huLxi53Zmek+DMw9kv9WgVWCnSyHStPkfwjYNtN7LqcxBtujgOfM/C3GItoY1KEfrpUqYpWVHeKY2clIAJKhYdX0jEy9sTk+2odeHnBEvtLODkEAgMlQooWcpOhoNDYQOOAqIanZiDbESjwaTOVXjuyTEydij/wAyj0wmJNf/ANIhMN29xCSHmKUNcwlq+IQk/GLCR9o6/aTLPlMQfUFfygvVmHain2hKlYfL3+IxCApz/wBrPGZme4FnHrFmjsyVhwcWpw/6kJejgb80N/iAe1e1JOOSgKzIyZqpKFeIJfxqlmjNzu0a7B9q8PlQ6lpYJFZajYAfs84A84XzTG2oxqcEmco9xiELyBjJmHKQXZj3m4reeoNeVGBxmzZkstNkqQpftAED4ukvejUg37OZ6ZeLxWdSEomAsVKSkH70kAhZBcg2bSPRE7NSU/dukH/xncPVFZZ80xlr+wuKR5SZmamYLSkUEyhPmqz/AMVhyhhGU5iFoWqxS5HlUGtgyjSPRMd2QQv9mhXNDyVv0GaWT5JjPYzsoUOqXNVLJsJwyJ/rSVSjSgciKrVTFoz6kldNyYBVRFFvysTwF4kk4gSJczErCgiWwTLV4VzD4EaOkNmVTwp/eEEzOzs90IVIJCyAFoYIJsN5LoYDXrFLtZH6dipeDkl8PIoVh2UQ3eTP5iAlPLLBlLBjJbRmzFH9ImBR7xSyFq9tTuovqRnHrDdi7MVPWkUAUakmwo5bkI9Z2l2Ew09EtKhMSJSciAhbAByahQLlySSamGbM7AycOB3SlZgpwtSUFQoAwLBrXFamIX6C2S4XHJCSEEolIIQkIUzZUukZVXBSDZ3NGciH4/HMvuzLSc+UrqQQ5cCnAMTzcwbjZiUpKsgGTeLgOpYpLLg1c71as3GKlW1nGdcqUpRJD5VJcAMfCrm3kYfRhmxZMYJ2HILypgCfC0wVc2qjg58mh5l4dVc05JmPdCFM6uShdm6RIMTIUcisOU6komqDEJJPiSq1ReGpm4YgLCZyGYCqFix5Jsz+fOOr/SaQNMwMpVEzwyHfMhYuoA2BHuiEXsUzCViZKIJJ8ba82NLRJ+hyqITNUCvKRmQebA5X4g+kRT8Ek5QnEIACQPaHEnTiY1jEeLkqxEpeKlqQxoEqSGKgVM1WCxmbVy8A7OwMpK+8m5lENQAFOdq6hSk8uQ6RLsnAyZKDmClKehoUgkMWTR2qQ+pEWfdYfRRGW2ZLAE8SilOmkcmlo7f3Q0peh/cYc1CyCmrLSQHLCpTT52MTS+zwIDLdKi5IetOY6+sJL7OZgGWMpq7GvAsWNvqsWGxdhDDpIMxc1RqVLJ9EhyEjpFpTr9WT/kMw+HCAABamv4mJ80IlHX1hzfTflEQCUjmEcUxwTGMK0RYnEBCFKNkh/wC3XSHTpuVJUbAEmM5O2jLnK31LCSWSkJFLVO9UlWujMNTDKLZhytpSZinmd5vWSySAB58XL8hwrNJwkibmUglgw8IB6VvYW4QPI2bKmlXdrokAF0qoLU00+JgWXswYdffrBmTVHJh5QZ/yzGqiqyE84eTilgJJMkJwqnlpE3Fz3TKTohA56ITdSvaNLUEE+enBpUhC8+Jm706cbvwHulvCNBWlwRjMQMGgqURMxc4bytEjQAXEtNgLqNamMhPmOtSqsS5cual6nWuvMcn5pSstCPbLmTjZskZkLYe6beY+vL2dlsPGLnSUzFoyE25jQsagHnGZ7M7A79ps0fdjwpPtkcf3Q3nawjdJgxVC6lWMKI7JEkdDkgWZhEKqpCT5D60vAGN2VhgAVpSkP0c/VaRaYmeEJKjYRhMbtYYhZJJyiidKanz+XWqSlRWEWy9V2VkLDoJD6hTjy8oGndi9UzCeRH0IqsHiJqJqJchRKlmgJ3WuVKuAAK+vGu8TLgxdmlcTGTex04eEpV5s/rAUzs9PTXuyeafnVjzj0MS4TJDC7zzeYial3EwAaEKb0tDMPjVAuMubiEpB9QAdY9IKeUV+NMgEd4lJ0qlxxPJ7P/LyhXXY6lZlJPaOeiomTQ1A01Z+C1KHwi0k9vMQk0W4rRSEKHRwEKPmYPV2fw0xilIAvukh/TrA87sfLIIQpaSaO7tzAN24cYFRDuQmPxOIn4cnD9zLUsAKXKJQCFUIWApSSwJsSXgjsb2LVhZSnTmmKO+QCQB7IDi2vU8ovezXZlACUIDS5dCaOVGt/ermJ4kRtZEhKEhKQwEAFmMVhCLgiIp+6klvLidB5mkbsiMr21xqZcshITnDF2DglwPNnNeEMleAGOxW0lpmd2CkgsVulKgSaqIJDsAwHJIgZO1AQSZUogW3SGJNvFwcw9e3JuQZsqySfEhJoKaAGpfXSFO0UlZQqTKIF2Ch4U7xDKa7gR1qNLgQimYyVcyarBfLMIo/MGpIP0Ycv9GJKAmcnLnJIKVAsA5qx0AH94kTj8OwUrDkFJSBkmkcT7SSKN8YiKMNQJ75GcC+RXtU1FyAfSD/AEwoTupJVnE0i4AVLNDlYNleziGf9MljxT0CxFWoQ4oaw9WBkEEJnjdBJBQoa1qzcBeO/wClKmEqQtCg+ihTlfQNGx7ALIw0qYcqFKzJsFAAO/EFixPDSFxXZlYSRLKSquV3Afiqj5Q2lfWFl9lEialcwpUhPhGU0JucwNaUAIaNBLUGDGJSm7wwEeCwxly0oDbqQKPUtU1e5cwQH4fGOeFeJGOC4XPzhsK0YA4GEVMADmgFzDSIpsZteVMQpLkBwCSktrUZTW3LjyLJNmIcXttE1KgrMlBIslyWcn2hqx5c3oNI2fLmKyy1VCTcKDceNamHS9my1qSlExJIDsQoHjY6/l5QMrs0DMzzVNIlbyqnfV1puAX4kkDjFm4pYtGRGNlokqOJnqIlyqS0VdSn8RFMzmiE6sCYs8OhaETMXMS84oOWW9JaBXJ/F7SzqQ2gilx+2DMnJWwIlqKpaS7Jo2YhJG91s9GgyX2sNc0sEWodNQxfpHPK2USKM4sTlKVMdSlFyfnTgALcAeYB2w9hJxE1690gjMfePu/GvI/vOaw4QFW6rIHuxJSH5XYAemlCN1svH4aXLTLlzEgC2ahPElwKm5iahkpKVLBboSAGDACgAtChUMlzAbEHoX+ULmihAkzwpmCIxxiv24mb+jTZkoUlip8wCUjXK7nT0gN0GMbZn+0u3sy+7SElI8WYOk3dLfPgW4GM+hZAOYB3NEg6mgAL10bjB2HnJKQFpr7z1emr35n4M6bXslsYLX+kKG6kkSgeIoV+RDDoeAiK+TOh1FFr2X2D3KTMWPvZni1ypuEA/EnU8gIvY54Y8WSo5m7JAqFeK7aGJWlghCiTdQSVBPNhUl6tw1gaVtKaEB0TCTQKMpQcuztYDqRSNYdrD9o4rKGHiVrolIuo8hGXVNRMfNYUD3b8HvTiL6rtaYxCVl5iv1hJcJFGl9WLkAUcN+8AmeyWAdVgNSSaDrUeur78pOy8VSCNmJX+kplyVGjKmkvlCRxDsSXbzJqxjYzCwpc0A5/kLnpAOw9k9xL3mMxZzTDz4D90W9TqYOkbxz6MyenH+b5Ac4eKojJ2wvBzVSwyVK9TU6ng5gobXm3zfAQFHEwaBbLI9pFpTVKVGwuHPxpqeTxkMb2hmd+oOCkKJVQF28RcVqQdeEWoW683u0H4n8PI8YbMw6T4koUTd0I/AA/GGhUeQ2Uo7RlSCZkqUWYDdDuXN1ZrAE+kIraUihVhwCsEnLwc8Cm7P6cYt0bBlzN3IkVJcFSdBzLuw6NziDEdnUpWkuQwCmBCqCgoUjhZ6tD+TTuhqdWV+Il4VToGZJSVkneCdHtn93XlxiEYGWohaZiKMA6wKhLJA7xKOHwiZXZ8hKsqiSQLpHEE+FRqWHxgTE7FmJSE0eqiCcprbxClE684qnHpi2OT2eWEkJdTtUAKDCt5alXIHpHJROkAJSQlw6gcwqSdMrjda8RpwSu9ByulFQzFwgUtxKfjDUTp+i5o4spYr6w6TfYGyFMmYlil2FSUm54Ok+XrDk7SnAgFanJc5g4Ar7w6no0dHQ3PIgXL2/MDlklyyQzH/SRyHnygpHaS7oonVKrmzAEcX1sI6Og+OL6BYWjbkss7po9U2uasTpW0EStoy1AMtNeJb4KbiI6OhHoxMpEGMkzJm6hghqqd3JcNR6C54lhxMVkzs6d0CoqbsPNx0DdbQsdHPbjwMAf+n5i5wSVFMtO9NWCUm1EIUkipBcl2TTpAG2NtqxKwmUCMNKUwUHaZMAox91ILjmx6dHQHJyyxkCd8WrUmzgR2YcLVoT+Lx0dGKibvMP0P5aQ4IGigw6j5iOjoxjky1CzudQfygmVtmei0xbDQl/gp46OjGoNk9rJwbNlVxBDfFJEaDD/aSkyzLmYZOQpyMhdMrEEMQeJ1jo6A4pmowv6IlUxIKymWTvljmy8mfesH0JfSN9g9s4fKlKFoSkABKapAAoAMwEdHQqikaeQ5E8K8JB6EH5Q7NHR0EkORBUnZ0ycFZG3QWd2K9PIH4x0dCS9Dxxkwc1LEhYcuXJuS5d71cl+ZN33i+zGz8yzPLZUulHNVXPk7DmpXMq6OicFkrqOjRTBmOXjVXTh5mnQGCEiOjoqjmHRHiArKrI2Zjlezx0dBMitOPKaFIDJHtM1OYLt+IiQbTSxJCqXLBQ6jISW8oWOie9ovsRINooJbMAebpPopol7x635ivyhY6GTsSUaEBhwvCR0OTJFSgQxAP5cOnKGnAIOnoSPkYSOjGR//2Q=="/>
          <p:cNvSpPr>
            <a:spLocks noChangeAspect="1" noChangeArrowheads="1"/>
          </p:cNvSpPr>
          <p:nvPr/>
        </p:nvSpPr>
        <p:spPr bwMode="auto">
          <a:xfrm>
            <a:off x="2721355" y="-112210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8" name="AutoShape 14" descr="data:image/jpeg;base64,/9j/4AAQSkZJRgABAQAAAQABAAD/2wCEAAkGBhQSERUUExQWFRUWGBoZFxgYFxocFxscHxgXHR8dGhwYHSYeHRsjHBgdHy8iIycpLCwsHB4xNTAqNSYtLCkBCQoKDgwOGg8PGiwkHyQsKSksLCwsKSwsKSwsKSwpLCwpLCksKSwpLCwpLCwpLCksLCwsLCksLCwsLCwsLCwsLP/AABEIAKgBLAMBIgACEQEDEQH/xAAcAAABBQEBAQAAAAAAAAAAAAAEAQIDBQYABwj/xABHEAABAgQDBQUFBAkDAwMFAAABAhEAAyExBBJBBSJRYXEGEzKBkUJSobHwByPB0RQzQ2JygpLh8aKywhU0UxYk8mNzg5Oj/8QAGQEAAwEBAQAAAAAAAAAAAAAAAQIDAAQF/8QAJhEAAgIBBAICAgMBAAAAAAAAAAECESEDEjFBE1EiYQQycYGRQv/aAAwDAQACEQMRAD8A3vaPDql4WYtCi6EuKDiH0uzxgewuOKp86WokkI1L+GYWvymR6jtWRnkTU+9LWP8ASY8K2dtE4fGpmaE7w4pIAPyfyikUgPk9byx5j9oaSMZyVKQR5FQPyj06PPPtRktNw6+KFp9FJP8AyMOhTDYidlqPEfhz5xBLQTX64/hEs1GYg8j+MQT53sptrz68ISWHbOiHFL+xuKWkpLWBvxvxtDJ052y2AYU09OGphVS9w8/7QLjsEpIBIyuHA1oWhJq6sDrokxJYXqG6fhSGLcsRY1J1gbDG4IrpFkdnzWBKFMajdLdRRoEYUzJNk+ALqD1+uGserfZRsFAK8fPAQiU8uUVMA9lq6B8o5k8I887Ldn5k/EIkpBCphpow1URwSAT5R7B2vxcuRJlYKSUZEACakkAgDIpL1DFRJUesaMd8xJYM1tfaBxE1cyYlIK7sqyQBlA3uUBFFfCl3fxjxPa+ghQOIRz3td7KPHDf5UPUjfNVFs3t6CPRWCI3uxbKGsDnHhrmN9I5Eoao67woAN31h6Ui2VLW8Z8L1Pj4wieaEjjv6Abo8UEB3d/uVv4h4iRS2gr6xww490t4QQoWckm2kcU18Ie/i9sm1+EJ3GgSLMN7i+bXn8YJhcn7imPPRIp7OsIhDeyugKr6mjeHhWHHDvTIWJa/shq/XCFEhi/dmpKzXUOwt9PGCNKDZl6JudS5Ph0tDshf9oAT8EjprDE4fKBuKoOOqqe7w+UcuWz7i7BN/M+zxHxgWajW9hlBCMRiVkES0qJCg600KjvGgBSkUF9dH8E2zjVTpsyao1WpSz1USY9u7Y44YXYQSF5jiClKSE5d1W8WDAncSBmNS72aPCMR8445O2VRAJnzd9Y3mBGSUkBhRujh9YwuFkZ1BPEtHo4w5KUgB95gOoyj4tHD+RTaT+wPJYdi5Pe4lsmZKUupSvCA/RiT/AHi67UJlpCVqSyQcssJYDNxI59Hi32bs79GkhIQpCiPvDndzxoW5CgoYyvaXaQmTMhfKijBmd9f3ufWOf9UXXxiYDaE5OYuADW2l6esDpnZpiUh1O2jn4xZbTwK1q3EOOV31eKrASvvQhXQt0JNtOMdEKasDbovcStiQ9vrXpAs3FBJDi/r/AIjpqHJYtoBwazEisCmUSN5Q5tfyiaQEEyFLSoKYtX66xLOxanBTx/D/ABEElCkh3KhT+8dKmB2sbkHn8oDRqLfDztzoOH4QKMUygHP1+EQJXo7cfr4RF3qd4mrN8X/KJ7bFL6QoLSVCnWoiObLIZlgU0AgHYW0AmUQfepwh8yYoks56RPa06BR9IoqBz/GPnXtBKyYgp4Ep9CpMfQuDU8tPQfCkeH/aFhcmNm//AHFEeeVX4x7UORGekYCdnlS1e8hJ9UgxkPtVlfcSV+7NI8lIV+KRGg7Kzc2DknghvQlP4RW/aRJzYFRF0zJah/UE/wDKD2ZnmKv1Zc+K9tNOv+Yryyan53sYOxSGlkEA5WN/W4sB84AnZllyOAooK+IiClcnRWD6ZCpZLnl9eVIDXjFEllEdC2o4QdNIAbXU/lFSGc+cV20ZysIl4tYstXqY3mC7fY5KEJGJmskAJGZqBmFGpRowEtAveNn9n/Z5WPxiJVe7G/OPBAuOqvCOvKJzi2bk9i7J4qZLwi8bi5yld4PugtRYDeys/tLJboBxMYrHYxc1apkwIK11WXarEJDZ6WjV9uNp51DDyhLVJlgOAoBlgKATRQsGDdYyfdq/8aHofF7Tinj0e0delDaiMnbGB/dQ9/F7Tj9/QQuWnhRSg3zZjmPjhTIOksUsyjqN4+OFGFVpKLPlFT4SS5v9Vi4o0AP4EtbxHwOP39YRPNCa1O8dBu+1D04VRvJUxpdVEhm86QowxIrJXWpqqjOwt9UgBI8jexUb3iPiJt4uGnWOVJ/+maBgyjcivz+USDDtXulv47m728H1WGmSB+zXuhxXUgfuafhBoFjFSBYS1aJd/Zckm3n6x3dg/s1b162CRT2fpo5SAAfu10GW/F3/AGfX1hy5KajKu4RpxBfwch6xjDRJF+7XcrNdQSw8H08EbJ2cFzZSN6WSoZVFObeURTLkqWGtKVo8DFKTosZi2lg3Ln8I1X2fYfNOWsLAAG8lQBVVwCCzJT4rVLNZ4SbpBRlftz2tmxEnDg0lS8x/iWaf6Uj1jygoJoI0HbXbH6TjZ07RcxWX+AFk/wCkCKOVispf4RyoqWnY7Y06diUoRLKlEKIFBYObkCw1j0XC7CnSp0qXNRlU4VlW2QpCgS6gSCGLny4wH9iGFE3FTJhLGXKUSw1UpIe/B49Cx5y7QlAgk90sg3IdSEkAEga11rHHqRTlY8a5CEyd3woonRVP8R5vjNnEgzbuVG3Orv8ADlHq6gQtIcgEGuUEuG9KRn8X2WaQpeHzrmFRUQpBF1qdkgDVyBqIhONlFXZ5uhVDzBp61/xAcnBoljdSnnXxa+cXuN2D3ZpwJU75mrZJ1q/oIodoS1aUpwYh/wAhSJXQJ3FAK8QgEkoCj1LebM/nAM0pVlypqnxEE8tOMTTsMSosLaF7As7+nrAk/FFJIZgL0qP7x0QFTwGYyawYX5P8ecBYXEuahx0iZeKTM1I6X9NIQ4WjJI6lvwhtuDD5051aN1F4dLSFAg0CrAXegc+TwKvCliRo1RUdH4w9WLyEJrw/vE69CUGyhlTlFtPWORiikMATzeGy5ju1yPjrHCaBpU1N7wjQT6V2Wp5Y5Ej8fxjyf7WMM2LJ95KFf6Sn/jHpfZvaKJqV5FhQBFQ+o5gcIwv2yYbfkq95BH9Kwf8AnHpqSWSbJvs/xObBge6tQ9WV/wAoL7WJCsJNSdU05kEK16RmOwG2ZUpEyWtYG8kivEZT8h6xc9tpw7rKASTUAFLeYNaXBECU002hWeWTmURmVuh3GuW1QNHNOcVyJrISxKgdXAKWPu8W1gjGlQUoEgChSFKY9aBzSgcUisl4qpzVJo5LN1YOYjp3yOh61QCU1gjEzq0avC0Mky6PHS3YSRKY9s+yPaMrC4IqRKmLXMWc6wEjwgAJDnwh3fUkx5RsDYisRMCRRIqtXAfmdBHtXZHAJdGHTuIAUQwc0HPo/rCyl0NWAKZsqWVFTTqqKqpS7vqy4iGxkBqTqP7Gp/mj0Edl0/8AkP8ASPzjldl0++f6R+cN5H7EpHng2LLAb70UIH3XF+HWIlbLlC6pvhy/qVfgDr849AxuwES0KWuayUgknL/e+kYZc5R/bIGatXonkFJ+mHGKRlKXYrSA52Ak135lQB+oXo1PDyENOBk1+8UHY/qZmj08HODEqW4/VmpJZSKJ8lAufyhQqYGeSqxJy5mA+NfzEN8/ZqQH+jSn/Wq8WasqYPLwREhGHDPiUuCVMUrd6UbLeloP/T28SVCjmtuFwKmnqIjmbRJchKbZmKlBuFgbuPUQL1A0gZKZACf/AHcugPv6j+H6aOSiVRsZJ8JFZhF3461+ESp2rMt3KCwf9c1D/FLHEQ5G01k/9uKB6T5djaF36iDSIO8QCwxkk7rBp46v4uvwi6mdrJWF2biB30lWIKCE92rMouMiSpQd1AEm9KCKubilKSf/AGqhTxZkHjz5xmu023Efohl9ypC5mVlbmXcWM1Ul+UI5ylhh2Iw+I/t8oFUmL7ZnZqdiycgCAAC63AOlCAXgib9nuLSoUQa6LD+imhHJLA+yRvvsN7OylJnz5mY5O7CWUpO86z7JGbS/GNdt7FqRjkTUS1TBkKEoHidSkA5izAWNTYK5wH2AR+iYLu1lAWuYpSklQcABKQOFcpPmIin7Q73GJdOVCUnKVOASF1LilwkjrrWOacleBkmaVGIXmJIWHsBlNPIu51/tD8J2gloJCsRKDqOYKBUtgGZksxca+kY7a21iqY8tRSCKEKUM+hWwegZhSt4qnLXP+ug46VMX0dHerYmpLbhGvxy8FMmKWvEKXmUCyZK9GAD2IADRUbRwWzJhBV+lFiTu5EjzerRSq+nAtw3lXMNJA1FLsUelAbR0L8XTRLyyfZeYHCbNKmThpigXKlLnUSm6lHKbAB6fjFJjdm7NnlWbCzEIzHIuRNJUBS8uY4sHPVokxU/InugplKYzSVEEB3CQWAYXP7zD2YAUbE3sjMPjmTrz49Iy0oLhDJy9i4nsBImIKcLiZSlg+CcO5maslzuEvwOkZranZzGYQkzsPMlpPtkZkf1odLNzjSKNKuUi776SeoqB+HWJsDtqfKpKmrRqrIrMkdZa/wAuAib0YoZSZi8JilELGYkM5ALpfMkClmD0gaegKU5q2hj0Q7ZlTgRPwkmYqZrJ+4nFjR2DKL0tWM12twOHkTCmSmYqWCQCpaSQqgWDkTUBQYVrlexry6mmllDclGkMKW4Q0F7n8IgxE45HpUkc6AE0e1RAH6SfeMSUGA9i7HY3FSVTJxEtInBATKUFbiUlWWxDFlF3rxbRO3W0lYvDoKsiZiCcqUkglJAcnMagN4RxeBJ3ahCSRrXKWLE6Dj9cozGK2ws5kqOZKiTXQu4Z4rKaqkJLJUK3auSws7Buul4kwe2FlwahRBqQ1HZiRUAUECYgE1Uv2QGrbThA+Hkipd2q4uG/EQi4FofjykKAYKLuWSGPAD2qa+cV+Mk5V+Q0Iq0WEvEBSheo0CaDnlvVqkiIFzpYLqJUrQZQBTQ1qNH6xSLaHSJcD2emT27uWsmmYkAI4uVFo1WA7CoRvYhbtUpSWSOqjVujdYqcX27xU1JClsS1UgAgAWHKAsOqfiVBLrmECzvR+Z84st1D46PRNmLw6SJcoyw9koIL8yz+pi12DNbauHdSUhO6lJUAVGZLmgkA1U2VIpZ4C7MdmUyWCd5aqZmY9CxIjf4bZ8qWuWSkFYIZRS5HMH2Ym3TGo05W0Qz8chCSpagkDU0HxiLEY+WAd9Ja4CgT6AxktvqmYkgWQmrVZ/IfHnFkr5OdsC25t2dPUtOUGVmGRNDTRRKS/Pz5RSTEkkvJuQB4xQamtBb6EFL7PK5Grmt+VrfnDTsebo93LEBz/Vb846FKKWAAbIVdCgFK99qDi6aDly5RyO7UzFYzKeybDoQwFfTlBYwk8VJW1SfExP5deJhi5WISkK7tcxrjLck+F1JoNSdHMNvXs1CJW2X71dSVF3FB0UWF/jwERmcVAPMQXdRzIuz0qg0ofjwi5RshKgCoFJZiHBpTUi3p8WhD2fQdSzNYfg311hfKjUUgLs6ZKndRYhJLPSik8/XlHdx70ksd5RSotR6e0P8APKLhfZm7K0bW1Ot/q8DK7OLqQztlFRQat1r6mD5EErSiXXN3iSd5XhNNB7Pl1EOSpJ/bKD7xdJoBYbqlfWWDzs6ekHLmZsoDluZ5m+mvKB5yFjM6UqDAB0JJJpV2B04+7B3IyGImKLNORUvWjJD2zoHP0EPQqaSGEsuaZVIon+VVdfSIpq0jNmlCgAcFaXNLVIYNw05ww92+VwhRASM6hlzGyXZ3LNY+1SFcYvlDbmHSZhspKUHRLl20oSaPw1eIp+IzBSXZKWKmBOYl2QGsS1ToAeESbJ7JJlTF4icEKm1KTXJKQkUYkAuwcqYcr1Hx2Kzq3QyQ+Vkqc8VqZt4/kNK83gU5/Q61dq+wdc1SjUHSgC25JFRQQwo4j1Can+ZVhCZK1SeW7YfzKuYVTch/RQcNax3xVKjnk7YmfgRy3kDqaCFOIybz8kOVEPxLDS/VhCd7feYDxEKG6P5UxCJiicwzEmgyKzUs5Sqv9yTAkwxQiZZDjeYVWQRMT0ravHV4RJJ8LOqgyKZh/Cr6Z+MNCQ9Mpy3KTkUT509OcLMUbKO8q/eJZh/EmvroOcKOIlQd6Us7y1E/7efoIinp0V1UVprpQLTcuddTyidSmDsoJFEuy09eX5kQuGwgmKyAhCQCqYtKt1ISCVKUlTlkj1PUQkuAohmYzuZRn2mKdEgZgoAgMqYks4CAco/eI90xk9olMxKMpYJSAwbeJUVGvF1NWJe1e3O8mOndSBklp9yWHZ2pmLuTqpSootjyJsxYyUCWVyYV844tXOR0WKcKjwlRCxoRu2D1u/lFlIxshKQO4lqbVTP8ot9g7FROxDzJSSk+E5jVk6h2vGmX2IkKvmDUah9KWiC1Uy6j6MNt+UJS919TzpoPjWKLEKJZzloOBNzYeQjQbZxJmLK3BJDDgGow+UU2KljuAo3C1pfXwy1D4PDOLTObkqO+rvPw+vyhe7K0qWHZNzpXQflCKQyXYEGnMH8+cSTsacndhX3bvlYAvxJFSYevQUkx2B2mJVQhyxF2uR5tSBGzF2aND2W7IDFElS8qEs5SH8q0eNhs3sjJkF/GdCoD5cecOqTKVjJgdlbEmzy0tLjVRokdT+UembC2MnDywkVPtK4n8oNlyxYekX+xdmWmKtdI/ExpSsAVsDAZd9VD7I5cYsNsbUTJkqUTVmA1JNNaesOmTAlLkNw+vxioxiRNoqtXoSG9C8LGNu2LKaRlld05cr95TpSamwJzDj8TDxKAD96RXOrdUHdmG6Tx+J4Rcq2LLPvcbg/7gYZM2Gk+0q7lwk+rAcY7VqIiytRiJgP/AHFt5W8scGG8lgKj15QQjHTnDzEFqq3pXkK2f8REi+z7uywXLl0kPf8AfNKmIpnZ9ZeqS5c1I8vCeMHfE1EyMfPpug6qZINOAym/5iCE9qJ6AkGUAGrurDAefI/DjFXM2HMruguXOVSbcBmy/TcIarATg7BYchynQcBlUfoCA/GzKy2k9tVZkEyw4L+JwwBDmgLXN9InwXaaSyAtC3NHypJPMseP4xRTVzkg5iupAGYKKQnqtLcB6ww4m+7LUfCN1LtqdxiHHxVA8cHwGzQbW7QSlJCsOUghTZVBQChqxNiKG+ph2ztpiaDu5VC4zJI1sUkvaM0uagEky2CaDKpQ3jcjNm5nyEclMoU3wE1UCEqdVKEumxYW0MZaK9gZsyjiPhCxj5VGyz2rmXVaC2mjWPG6hE6dp4hKSszEkVUTmQpKUh3Opa/kmA9MWjQzZEsCqU05V6BqvAiNlI7wTCh5gLpqTkcNuh2zfvXqWpDNm7XlYgFctYWE0oDQ8SCKE8NB1iLbO1ciSlNFqF8wBSn3taqFqO1dUxNJt0g3QFtzawUe7SQUgjMQVVUPZGX2U/E9BFPfR/5Vlz5mwhDN5+sw0HlqYRKn93/WWH5n6vHZGNKgMfkPu6+4A58zYRwSRqX08Ac8YZk5ekslhwrqYVaikOxBVRP3ad2rP10HmeEFujLI2YtRoCvKmqlIUFF7MQPQWFzEObNXcUpXh9hQFqactaPxjkoBoAlQFXQcqieQ+AYWcxyppJYkFStJiWIFfaFa9RTrEyiOWtiyico0mB3PJV29KCHhFKZg9SQy0DWoNuPpDQlq1SgWbeQSfp72aOCHtlKjUqQcqm/hPrQcIwTsw8SWOicisqv6TdnegueUQdpcd+jyO5f7yYBMnEgBQRRSJZbU0mK//GOMGy5qUBc+YkrRJAyoWneXML5EE6uQVK5BXERlMfhlTlqXOW+YqUs2JUS7vpXRo5tbVjHDYUUuBwRxExZLgJD01qKDoC8XmFkJkbpmAFnUXcpJqxyuHAIfnHIQiXJyoSGLPXeJJGtSPhYcoHwc7NNJz2uWc/B211EcDl5H9FIrs1PYmelWJGQrKFBVSBlJvQGoAZtI36iUmz+kZL7P5HeTq2kgk0ZyXAB46qj0NeDSTVI9Ymo2UUkeJ9ppIkzZ6TQImzR//RTfAiKHCrVNw0/KKomSlDkCJySetUx6pt7sdh8RiZs+aZi85zJlJORL5QN5XiLkPRrxWYbYCpTplS5UtBI4lwFJId8xNM1+HOO1yvgilg8vxOHmKoxbRIBJ+VYtOzvYqZiHJ3EpvmSeGhsTyj0XDbJy+NSVUFEoautXqPKCzM0FIWLawPSQHgdlS8PLyS3bmST+Xwh8lKj4mdz4XZnpfVrxK0WWzNklZdQZAubP0/PSGASbD2PnOZXgGnvH8otNt49EiUa5T4U0evQaC8Dp7WyMoCXGid0t5No3ziqx8yVPUCZqQxYcHfm3KHjpu7kicprhFOlZTabapqsOo2Bo2nHjEkrFzk2mu1/vE1PPMeXwMGf+nwWyzEmr+fksww9nJgZiktW5FeNUG1I698SVCI2hiR+8wrupVXhujT8DBKdrzktnl2S6iUKFdAKjiB68IDGwZiW3czFyxTU6XUC39+McnAzkm0y7qZ6/0vT8zGuDNRYf9fZnQHZyyiGGlwamnqIll9pEsBkIzVooFgHrYXZ/8xWTMTNDBS1h1bxVm9BnDceVoiGLUSQe7zKLMUyzlHAsH/8AjAcYMKRosF2ik5klSVF3ASU+VWJo5+BjpW05Sg4WnhVxWnvAfRjOrnCp7pNd1LZ0lvJTPXhrCibK91aclAykqBNasUg3rfQQPEg2afaGM7tCVoHeAFlhBBUl3Zgl9RUc4hw2Ok4hwGURUpWkZh1ChGcGFl0HeENvKzIIOjB0lXFvMxPKTOFUTklSi5ImCg5JWxa5toIXxfYC/XsqUboAf3SU/wC0iIZ/Z+Wp6qDl23T/ALkk6nWABtXEpBUUEglkgy/mUtyF7k8Il/8AVLZsyAcrB0qZz0INKE9BG8clwC2JP7Nk5sqxXikg+oJHDTQRVbQ7LzJ246UoJAUoKchKWdKAUhyWCXte9o0yMSZiQwKXAKnuAbCmpFeQ8ofOnolpKlEJSkf4AHE2A/vC7pcBTASEYSQES0bo3UJAdzxPEOXUdXA1pnVrUSVKKiSXJIRvGOx2N71ZUooFLb5yp0Apf5ueMQZRyHRBLDz1MdGnDahW7HlR95V/fSHPloIaZnN60ebc+Qt9axwSeCraShQeep/HnDkoUaALBNt1IYeduMUbMNpXMU5Rc5lOSXoPzYtUxCXfPlIUqypZcN0JpSgqGESYnEVy5lJSnRaQQs1rZ6/wlgIHCDcB1KsZZsOmj+VIndsdKh2YKtkWkX9hRNegrbWghczUJUlSvZWMyW9KP0t1hM4VqlYHvbqif4ufWwhcxT7yCvQ7yG+AY+bDrAGFAFwmibGWqhPNN+elA0IiWZhCQBMWsgMRlWXZhS5J5nSE7sGoSFBNigsSf4efQUELtLaBw2FXOKj3s0KTKKgM6U1TMW9TrkTzKzdIhZOkYB27tALWJEtf3Mh0uC4mLPjW/CgSk+6kcTFVOW4s4Z7tfpFbh8R92kAsC5Z3Jofx0hO8O6DWoFmctqeA/wAR4+pc5WLZMnFzQtICQRS1WP8Aa/pGowWxVAJooTJmUJSElyDUuWoACzCtS8Z/ZexhOmlQKiBUlJSBV2CM6kgk1o9KnSPVezGwk4ebnM3NlQAm66kAkguacOsO4Pbg6Yy+NF12e2KMLJCMyVEkqJAqSeJ10FhQQdMxIesDY/tBLky+8mrSE+b15BzEWH7QYZaQoTJSswB8Qo4FORHCMlg1pFAZyoRUxhUxar2aNX8jSIV4JI40iwCln4gmlh1hktD2ih7UY1Bky1JI7wn7wJWkuXLJAFRpQ3jQ9jNgTZcgd9mC1HNlNpYNkgX5nmYWE2zr/J/HjpJU7fYfs7ZZWrgNT9awX2kxhlSkypaXK6GhYJ1dtT8nhmM7QJkKMpCczB1qzMQfQubeZEVUza8uZ+sCi7q3koWBz0q3n6x1Q03iR50p9FYJqSX7ttEsVJPM1ca8NeUIMmgWNE1Sa6mw4/EcIvcLgpcxOZCUt/Og/AwkzYgvlIbUKB/3JMdPk9kikMtAssuKJdGp13SfpoWUCPBNTSgZSk141AFPwTFlM2DwzCnug8fdUOPCA8X2fUUhKVBOhLKBAJGYhn3iHArSh0g+RGouOxmO/SQUjvFZFFKpimKCXshT1YennF9PwgCiAT5jm2kC4HGypSUolJRLQgZUpDsB56/MudYKRjgT7PrHFLddj/EjTI8W8l0kBnqX4DlrDJmDfxJB6gH5w9MyrlBBJd6H5GJhNDO+kLuYdqK5Wz5Sj4Evem6eu6xvrEU3Ycs2zJ6EEeQWDwhnbLBESpcxBYykgKINWVW/JXzMR9msVOmSs02oJ3CzKKeJ5HTUwykwNUJM7PXZQYl6pL66g8+EDTtgzN5gC/BWnBlAcBrGiEcYqpyQtmUVgJqFOlKwwZJAPq6H4k9SIE2nteZLlsT3igN1KsqypZYJSAsFWo9FRs5q2D+QHE8BDESzdRdRv+Q5D+8HyMNmd7H9nFyE550xSpi6lJUciHqSasVcTppxhm1tomYrdCwhNEigzHVRf4DQdTE22tqHL3RMt/2pCizuWQNdATzpYF6QhNz3Y/roOHX64xTTh/0xWx5WaVUeswVPHpDT1fg8y58tPrWG5xxlinuqLDzH15wveA2IHD7uw9PqsXZjmH7h4upZc+Wn1rHLSwygS1LX4t4ggEOwc6ipbShF4UTgkZiphZIMsBzzAuBctxHGIjLUqhCZilVJSWWxrVmNbklJhJPoZLsTMBR1JSn2Vh0qPPr/AA0EdkJD5HUr2pZsOlWfomkIhQsFEJTTKsUJ53v0DAQndFsxSXV7SDQA+oD9RSFHF7wK9pK0pvnoSf4ubN4rCOYp0WhS7apb4UNtadYTNmpmStI96iia2U9zYb0Kdypzy1KoNUt0pTQX1gGJcLhUzFMoo7tAK1zE0ypAdSstODDdqcoesY7tntzv1ktlTQBLvkQmiEelzqXOsaLtVtIYeWMMG7xYSuflAHEy5dGs+dVBUpDOmMDjDxqTUxGUrGonwCgoBI0DqUKNXjYli1dYWbMBq6lV3Qwp1byjSdlewve4bv5xmIQskJCA6ixAKq7uVy1fhGtwvZLDYdSinOoS3JzXYGr7oGZSgz1F2tHHtuWDbaVlb2a2GJMtAmKUmbM31jK4Tm8Id3cJqXBqTFwuWk51pmI4JcKS2amqfcBF4TEYpC1KmEKTmJoz6V9oUDgWhi5CPAFsQ6iSD7r6BqB/MmPUgtqog8scMPNZCEKBJqWmJ9qgpmdmD21iKfhZpUSJRIcs8kKppXIdIecOkqUvvEMXCXoxysL8En1aJsHgUJSywhRd/EmgYN+fnBtBya8zOAZ9IEm7RlIO8WVUqGoa/VnFuIig7T7dlpR3koqWokOQcuTXhd0ih4xisRtabmM0iqsz7pqSkA3tb1JvaPIcvR0lx2j7T93jkzZGQhACfCMqtXJcNXVw0bCb2wA3cjkAFS0GhLBwAeZa/GMHgdgy1LEzEkqAOYywkZcx0JzORqQwdjpfViVhiGKi9y6WD88oYXZtHjp0tFrM0ScvscrF4dZJX3gJ3lOB1qzjW3MRIjYkuYjMhRObkQKW5gOB6Qg7PpUMwW4VUlINej6Rb4WSiWkJSGHnfUl7mLNpfrZNjcJhe7TlSlIHI3PGutInzHUfjD0mFeEAMzwucQ545hGMNyg6CANpzJcpBUUh65RxPlo5DwTj8UmUgrOgoOJ0EUX/AFiWspUuTUjRZoA51FrlujvRmjFvJiOVt8hgUAanKtQYeZP0RB+zttCarKDlVUsVZi3Hwij8T84iw83DTnGUhRoEFYzHoHJIpfRuUAYv7lZw+FY4mfvTJjUloFAptABRKeNakw02uKyEM2r2glBSpKk94BSZwelL+vpxiWR2rkm+ZPl+UQo7GSwkALUG1u/El9SXJbjAs7sYuuVYPUN6Np/fzmqGpey/k7akqtMT6wQMUm7huLxi53Zmek+DMw9kv9WgVWCnSyHStPkfwjYNtN7LqcxBtujgOfM/C3GItoY1KEfrpUqYpWVHeKY2clIAJKhYdX0jEy9sTk+2odeHnBEvtLODkEAgMlQooWcpOhoNDYQOOAqIanZiDbESjwaTOVXjuyTEydij/wAyj0wmJNf/ANIhMN29xCSHmKUNcwlq+IQk/GLCR9o6/aTLPlMQfUFfygvVmHain2hKlYfL3+IxCApz/wBrPGZme4FnHrFmjsyVhwcWpw/6kJejgb80N/iAe1e1JOOSgKzIyZqpKFeIJfxqlmjNzu0a7B9q8PlQ6lpYJFZajYAfs84A84XzTG2oxqcEmco9xiELyBjJmHKQXZj3m4reeoNeVGBxmzZkstNkqQpftAED4ukvejUg37OZ6ZeLxWdSEomAsVKSkH70kAhZBcg2bSPRE7NSU/dukH/xncPVFZZ80xlr+wuKR5SZmamYLSkUEyhPmqz/AMVhyhhGU5iFoWqxS5HlUGtgyjSPRMd2QQv9mhXNDyVv0GaWT5JjPYzsoUOqXNVLJsJwyJ/rSVSjSgciKrVTFoz6kldNyYBVRFFvysTwF4kk4gSJczErCgiWwTLV4VzD4EaOkNmVTwp/eEEzOzs90IVIJCyAFoYIJsN5LoYDXrFLtZH6dipeDkl8PIoVh2UQ3eTP5iAlPLLBlLBjJbRmzFH9ImBR7xSyFq9tTuovqRnHrDdi7MVPWkUAUakmwo5bkI9Z2l2Ew09EtKhMSJSciAhbAByahQLlySSamGbM7AycOB3SlZgpwtSUFQoAwLBrXFamIX6C2S4XHJCSEEolIIQkIUzZUukZVXBSDZ3NGciH4/HMvuzLSc+UrqQQ5cCnAMTzcwbjZiUpKsgGTeLgOpYpLLg1c71as3GKlW1nGdcqUpRJD5VJcAMfCrm3kYfRhmxZMYJ2HILypgCfC0wVc2qjg58mh5l4dVc05JmPdCFM6uShdm6RIMTIUcisOU6komqDEJJPiSq1ReGpm4YgLCZyGYCqFix5Jsz+fOOr/SaQNMwMpVEzwyHfMhYuoA2BHuiEXsUzCViZKIJJ8ba82NLRJ+hyqITNUCvKRmQebA5X4g+kRT8Ek5QnEIACQPaHEnTiY1jEeLkqxEpeKlqQxoEqSGKgVM1WCxmbVy8A7OwMpK+8m5lENQAFOdq6hSk8uQ6RLsnAyZKDmClKehoUgkMWTR2qQ+pEWfdYfRRGW2ZLAE8SilOmkcmlo7f3Q0peh/cYc1CyCmrLSQHLCpTT52MTS+zwIDLdKi5IetOY6+sJL7OZgGWMpq7GvAsWNvqsWGxdhDDpIMxc1RqVLJ9EhyEjpFpTr9WT/kMw+HCAABamv4mJ80IlHX1hzfTflEQCUjmEcUxwTGMK0RYnEBCFKNkh/wC3XSHTpuVJUbAEmM5O2jLnK31LCSWSkJFLVO9UlWujMNTDKLZhytpSZinmd5vWSySAB58XL8hwrNJwkibmUglgw8IB6VvYW4QPI2bKmlXdrokAF0qoLU00+JgWXswYdffrBmTVHJh5QZ/yzGqiqyE84eTilgJJMkJwqnlpE3Fz3TKTohA56ITdSvaNLUEE+enBpUhC8+Jm706cbvwHulvCNBWlwRjMQMGgqURMxc4bytEjQAXEtNgLqNamMhPmOtSqsS5cual6nWuvMcn5pSstCPbLmTjZskZkLYe6beY+vL2dlsPGLnSUzFoyE25jQsagHnGZ7M7A79ps0fdjwpPtkcf3Q3nawjdJgxVC6lWMKI7JEkdDkgWZhEKqpCT5D60vAGN2VhgAVpSkP0c/VaRaYmeEJKjYRhMbtYYhZJJyiidKanz+XWqSlRWEWy9V2VkLDoJD6hTjy8oGndi9UzCeRH0IqsHiJqJqJchRKlmgJ3WuVKuAAK+vGu8TLgxdmlcTGTex04eEpV5s/rAUzs9PTXuyeafnVjzj0MS4TJDC7zzeYial3EwAaEKb0tDMPjVAuMubiEpB9QAdY9IKeUV+NMgEd4lJ0qlxxPJ7P/LyhXXY6lZlJPaOeiomTQ1A01Z+C1KHwi0k9vMQk0W4rRSEKHRwEKPmYPV2fw0xilIAvukh/TrA87sfLIIQpaSaO7tzAN24cYFRDuQmPxOIn4cnD9zLUsAKXKJQCFUIWApSSwJsSXgjsb2LVhZSnTmmKO+QCQB7IDi2vU8ovezXZlACUIDS5dCaOVGt/ermJ4kRtZEhKEhKQwEAFmMVhCLgiIp+6klvLidB5mkbsiMr21xqZcshITnDF2DglwPNnNeEMleAGOxW0lpmd2CkgsVulKgSaqIJDsAwHJIgZO1AQSZUogW3SGJNvFwcw9e3JuQZsqySfEhJoKaAGpfXSFO0UlZQqTKIF2Ch4U7xDKa7gR1qNLgQimYyVcyarBfLMIo/MGpIP0Ycv9GJKAmcnLnJIKVAsA5qx0AH94kTj8OwUrDkFJSBkmkcT7SSKN8YiKMNQJ75GcC+RXtU1FyAfSD/AEwoTupJVnE0i4AVLNDlYNleziGf9MljxT0CxFWoQ4oaw9WBkEEJnjdBJBQoa1qzcBeO/wClKmEqQtCg+ihTlfQNGx7ALIw0qYcqFKzJsFAAO/EFixPDSFxXZlYSRLKSquV3Afiqj5Q2lfWFl9lEialcwpUhPhGU0JucwNaUAIaNBLUGDGJSm7wwEeCwxly0oDbqQKPUtU1e5cwQH4fGOeFeJGOC4XPzhsK0YA4GEVMADmgFzDSIpsZteVMQpLkBwCSktrUZTW3LjyLJNmIcXttE1KgrMlBIslyWcn2hqx5c3oNI2fLmKyy1VCTcKDceNamHS9my1qSlExJIDsQoHjY6/l5QMrs0DMzzVNIlbyqnfV1puAX4kkDjFm4pYtGRGNlokqOJnqIlyqS0VdSn8RFMzmiE6sCYs8OhaETMXMS84oOWW9JaBXJ/F7SzqQ2gilx+2DMnJWwIlqKpaS7Jo2YhJG91s9GgyX2sNc0sEWodNQxfpHPK2USKM4sTlKVMdSlFyfnTgALcAeYB2w9hJxE1690gjMfePu/GvI/vOaw4QFW6rIHuxJSH5XYAemlCN1svH4aXLTLlzEgC2ahPElwKm5iahkpKVLBboSAGDACgAtChUMlzAbEHoX+ULmihAkzwpmCIxxiv24mb+jTZkoUlip8wCUjXK7nT0gN0GMbZn+0u3sy+7SElI8WYOk3dLfPgW4GM+hZAOYB3NEg6mgAL10bjB2HnJKQFpr7z1emr35n4M6bXslsYLX+kKG6kkSgeIoV+RDDoeAiK+TOh1FFr2X2D3KTMWPvZni1ypuEA/EnU8gIvY54Y8WSo5m7JAqFeK7aGJWlghCiTdQSVBPNhUl6tw1gaVtKaEB0TCTQKMpQcuztYDqRSNYdrD9o4rKGHiVrolIuo8hGXVNRMfNYUD3b8HvTiL6rtaYxCVl5iv1hJcJFGl9WLkAUcN+8AmeyWAdVgNSSaDrUeur78pOy8VSCNmJX+kplyVGjKmkvlCRxDsSXbzJqxjYzCwpc0A5/kLnpAOw9k9xL3mMxZzTDz4D90W9TqYOkbxz6MyenH+b5Ac4eKojJ2wvBzVSwyVK9TU6ng5gobXm3zfAQFHEwaBbLI9pFpTVKVGwuHPxpqeTxkMb2hmd+oOCkKJVQF28RcVqQdeEWoW683u0H4n8PI8YbMw6T4koUTd0I/AA/GGhUeQ2Uo7RlSCZkqUWYDdDuXN1ZrAE+kIraUihVhwCsEnLwc8Cm7P6cYt0bBlzN3IkVJcFSdBzLuw6NziDEdnUpWkuQwCmBCqCgoUjhZ6tD+TTuhqdWV+Il4VToGZJSVkneCdHtn93XlxiEYGWohaZiKMA6wKhLJA7xKOHwiZXZ8hKsqiSQLpHEE+FRqWHxgTE7FmJSE0eqiCcprbxClE684qnHpi2OT2eWEkJdTtUAKDCt5alXIHpHJROkAJSQlw6gcwqSdMrjda8RpwSu9ByulFQzFwgUtxKfjDUTp+i5o4spYr6w6TfYGyFMmYlil2FSUm54Ok+XrDk7SnAgFanJc5g4Ar7w6no0dHQ3PIgXL2/MDlklyyQzH/SRyHnygpHaS7oonVKrmzAEcX1sI6Og+OL6BYWjbkss7po9U2uasTpW0EStoy1AMtNeJb4KbiI6OhHoxMpEGMkzJm6hghqqd3JcNR6C54lhxMVkzs6d0CoqbsPNx0DdbQsdHPbjwMAf+n5i5wSVFMtO9NWCUm1EIUkipBcl2TTpAG2NtqxKwmUCMNKUwUHaZMAox91ILjmx6dHQHJyyxkCd8WrUmzgR2YcLVoT+Lx0dGKibvMP0P5aQ4IGigw6j5iOjoxjky1CzudQfygmVtmei0xbDQl/gp46OjGoNk9rJwbNlVxBDfFJEaDD/aSkyzLmYZOQpyMhdMrEEMQeJ1jo6A4pmowv6IlUxIKymWTvljmy8mfesH0JfSN9g9s4fKlKFoSkABKapAAoAMwEdHQqikaeQ5E8K8JB6EH5Q7NHR0EkORBUnZ0ycFZG3QWd2K9PIH4x0dCS9Dxxkwc1LEhYcuXJuS5d71cl+ZN33i+zGz8yzPLZUulHNVXPk7DmpXMq6OicFkrqOjRTBmOXjVXTh5mnQGCEiOjoqjmHRHiArKrI2Zjlezx0dBMitOPKaFIDJHtM1OYLt+IiQbTSxJCqXLBQ6jISW8oWOie9ovsRINooJbMAebpPopol7x635ivyhY6GTsSUaEBhwvCR0OTJFSgQxAP5cOnKGnAIOnoSPkYSOjGR//2Q=="/>
          <p:cNvSpPr>
            <a:spLocks noChangeAspect="1" noChangeArrowheads="1"/>
          </p:cNvSpPr>
          <p:nvPr/>
        </p:nvSpPr>
        <p:spPr bwMode="auto">
          <a:xfrm>
            <a:off x="2873755" y="-9697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AutoShape 16" descr="data:image/jpeg;base64,/9j/4AAQSkZJRgABAQAAAQABAAD/2wCEAAkGBhQSERUUExQWFRUWGBoZFxgYFxocFxscHxgXHR8dGhwYHSYeHRsjHBgdHy8iIycpLCwsHB4xNTAqNSYtLCkBCQoKDgwOGg8PGiwkHyQsKSksLCwsKSwsKSwsKSwpLCwpLCksKSwpLCwpLCwpLCksLCwsLCksLCwsLCwsLCwsLP/AABEIAKgBLAMBIgACEQEDEQH/xAAcAAABBQEBAQAAAAAAAAAAAAAEAQIDBQYABwj/xABHEAABAgQDBQUFBAkDAwMFAAABAhEAAyExBBJBBSJRYXEGEzKBkUJSobHwByPB0RQzQ2JygpLh8aKywhU0UxYk8mNzg5Oj/8QAGQEAAwEBAQAAAAAAAAAAAAAAAQIDAAQF/8QAJhEAAgIBBAICAgMBAAAAAAAAAAECESEDEjFBE1EiYQQycYGRQv/aAAwDAQACEQMRAD8A3vaPDql4WYtCi6EuKDiH0uzxgewuOKp86WokkI1L+GYWvymR6jtWRnkTU+9LWP8ASY8K2dtE4fGpmaE7w4pIAPyfyikUgPk9byx5j9oaSMZyVKQR5FQPyj06PPPtRktNw6+KFp9FJP8AyMOhTDYidlqPEfhz5xBLQTX64/hEs1GYg8j+MQT53sptrz68ISWHbOiHFL+xuKWkpLWBvxvxtDJ052y2AYU09OGphVS9w8/7QLjsEpIBIyuHA1oWhJq6sDrokxJYXqG6fhSGLcsRY1J1gbDG4IrpFkdnzWBKFMajdLdRRoEYUzJNk+ALqD1+uGserfZRsFAK8fPAQiU8uUVMA9lq6B8o5k8I887Ldn5k/EIkpBCphpow1URwSAT5R7B2vxcuRJlYKSUZEACakkAgDIpL1DFRJUesaMd8xJYM1tfaBxE1cyYlIK7sqyQBlA3uUBFFfCl3fxjxPa+ghQOIRz3td7KPHDf5UPUjfNVFs3t6CPRWCI3uxbKGsDnHhrmN9I5Eoao67woAN31h6Ui2VLW8Z8L1Pj4wieaEjjv6Abo8UEB3d/uVv4h4iRS2gr6xww490t4QQoWckm2kcU18Ie/i9sm1+EJ3GgSLMN7i+bXn8YJhcn7imPPRIp7OsIhDeyugKr6mjeHhWHHDvTIWJa/shq/XCFEhi/dmpKzXUOwt9PGCNKDZl6JudS5Ph0tDshf9oAT8EjprDE4fKBuKoOOqqe7w+UcuWz7i7BN/M+zxHxgWajW9hlBCMRiVkES0qJCg600KjvGgBSkUF9dH8E2zjVTpsyao1WpSz1USY9u7Y44YXYQSF5jiClKSE5d1W8WDAncSBmNS72aPCMR8445O2VRAJnzd9Y3mBGSUkBhRujh9YwuFkZ1BPEtHo4w5KUgB95gOoyj4tHD+RTaT+wPJYdi5Pe4lsmZKUupSvCA/RiT/AHi67UJlpCVqSyQcssJYDNxI59Hi32bs79GkhIQpCiPvDndzxoW5CgoYyvaXaQmTMhfKijBmd9f3ufWOf9UXXxiYDaE5OYuADW2l6esDpnZpiUh1O2jn4xZbTwK1q3EOOV31eKrASvvQhXQt0JNtOMdEKasDbovcStiQ9vrXpAs3FBJDi/r/AIjpqHJYtoBwazEisCmUSN5Q5tfyiaQEEyFLSoKYtX66xLOxanBTx/D/ABEElCkh3KhT+8dKmB2sbkHn8oDRqLfDztzoOH4QKMUygHP1+EQJXo7cfr4RF3qd4mrN8X/KJ7bFL6QoLSVCnWoiObLIZlgU0AgHYW0AmUQfepwh8yYoks56RPa06BR9IoqBz/GPnXtBKyYgp4Ep9CpMfQuDU8tPQfCkeH/aFhcmNm//AHFEeeVX4x7UORGekYCdnlS1e8hJ9UgxkPtVlfcSV+7NI8lIV+KRGg7Kzc2DknghvQlP4RW/aRJzYFRF0zJah/UE/wDKD2ZnmKv1Zc+K9tNOv+Yryyan53sYOxSGlkEA5WN/W4sB84AnZllyOAooK+IiClcnRWD6ZCpZLnl9eVIDXjFEllEdC2o4QdNIAbXU/lFSGc+cV20ZysIl4tYstXqY3mC7fY5KEJGJmskAJGZqBmFGpRowEtAveNn9n/Z5WPxiJVe7G/OPBAuOqvCOvKJzi2bk9i7J4qZLwi8bi5yld4PugtRYDeys/tLJboBxMYrHYxc1apkwIK11WXarEJDZ6WjV9uNp51DDyhLVJlgOAoBlgKATRQsGDdYyfdq/8aHofF7Tinj0e0delDaiMnbGB/dQ9/F7Tj9/QQuWnhRSg3zZjmPjhTIOksUsyjqN4+OFGFVpKLPlFT4SS5v9Vi4o0AP4EtbxHwOP39YRPNCa1O8dBu+1D04VRvJUxpdVEhm86QowxIrJXWpqqjOwt9UgBI8jexUb3iPiJt4uGnWOVJ/+maBgyjcivz+USDDtXulv47m728H1WGmSB+zXuhxXUgfuafhBoFjFSBYS1aJd/Zckm3n6x3dg/s1b162CRT2fpo5SAAfu10GW/F3/AGfX1hy5KajKu4RpxBfwch6xjDRJF+7XcrNdQSw8H08EbJ2cFzZSN6WSoZVFObeURTLkqWGtKVo8DFKTosZi2lg3Ln8I1X2fYfNOWsLAAG8lQBVVwCCzJT4rVLNZ4SbpBRlftz2tmxEnDg0lS8x/iWaf6Uj1jygoJoI0HbXbH6TjZ07RcxWX+AFk/wCkCKOVispf4RyoqWnY7Y06diUoRLKlEKIFBYObkCw1j0XC7CnSp0qXNRlU4VlW2QpCgS6gSCGLny4wH9iGFE3FTJhLGXKUSw1UpIe/B49Cx5y7QlAgk90sg3IdSEkAEga11rHHqRTlY8a5CEyd3woonRVP8R5vjNnEgzbuVG3Orv8ADlHq6gQtIcgEGuUEuG9KRn8X2WaQpeHzrmFRUQpBF1qdkgDVyBqIhONlFXZ5uhVDzBp61/xAcnBoljdSnnXxa+cXuN2D3ZpwJU75mrZJ1q/oIodoS1aUpwYh/wAhSJXQJ3FAK8QgEkoCj1LebM/nAM0pVlypqnxEE8tOMTTsMSosLaF7As7+nrAk/FFJIZgL0qP7x0QFTwGYyawYX5P8ecBYXEuahx0iZeKTM1I6X9NIQ4WjJI6lvwhtuDD5051aN1F4dLSFAg0CrAXegc+TwKvCliRo1RUdH4w9WLyEJrw/vE69CUGyhlTlFtPWORiikMATzeGy5ju1yPjrHCaBpU1N7wjQT6V2Wp5Y5Ej8fxjyf7WMM2LJ95KFf6Sn/jHpfZvaKJqV5FhQBFQ+o5gcIwv2yYbfkq95BH9Kwf8AnHpqSWSbJvs/xObBge6tQ9WV/wAoL7WJCsJNSdU05kEK16RmOwG2ZUpEyWtYG8kivEZT8h6xc9tpw7rKASTUAFLeYNaXBECU002hWeWTmURmVuh3GuW1QNHNOcVyJrISxKgdXAKWPu8W1gjGlQUoEgChSFKY9aBzSgcUisl4qpzVJo5LN1YOYjp3yOh61QCU1gjEzq0avC0Mky6PHS3YSRKY9s+yPaMrC4IqRKmLXMWc6wEjwgAJDnwh3fUkx5RsDYisRMCRRIqtXAfmdBHtXZHAJdGHTuIAUQwc0HPo/rCyl0NWAKZsqWVFTTqqKqpS7vqy4iGxkBqTqP7Gp/mj0Edl0/8AkP8ASPzjldl0++f6R+cN5H7EpHng2LLAb70UIH3XF+HWIlbLlC6pvhy/qVfgDr849AxuwES0KWuayUgknL/e+kYZc5R/bIGatXonkFJ+mHGKRlKXYrSA52Ak135lQB+oXo1PDyENOBk1+8UHY/qZmj08HODEqW4/VmpJZSKJ8lAufyhQqYGeSqxJy5mA+NfzEN8/ZqQH+jSn/Wq8WasqYPLwREhGHDPiUuCVMUrd6UbLeloP/T28SVCjmtuFwKmnqIjmbRJchKbZmKlBuFgbuPUQL1A0gZKZACf/AHcugPv6j+H6aOSiVRsZJ8JFZhF3461+ESp2rMt3KCwf9c1D/FLHEQ5G01k/9uKB6T5djaF36iDSIO8QCwxkk7rBp46v4uvwi6mdrJWF2biB30lWIKCE92rMouMiSpQd1AEm9KCKubilKSf/AGqhTxZkHjz5xmu023Efohl9ypC5mVlbmXcWM1Ul+UI5ylhh2Iw+I/t8oFUmL7ZnZqdiycgCAAC63AOlCAXgib9nuLSoUQa6LD+imhHJLA+yRvvsN7OylJnz5mY5O7CWUpO86z7JGbS/GNdt7FqRjkTUS1TBkKEoHidSkA5izAWNTYK5wH2AR+iYLu1lAWuYpSklQcABKQOFcpPmIin7Q73GJdOVCUnKVOASF1LilwkjrrWOacleBkmaVGIXmJIWHsBlNPIu51/tD8J2gloJCsRKDqOYKBUtgGZksxca+kY7a21iqY8tRSCKEKUM+hWwegZhSt4qnLXP+ug46VMX0dHerYmpLbhGvxy8FMmKWvEKXmUCyZK9GAD2IADRUbRwWzJhBV+lFiTu5EjzerRSq+nAtw3lXMNJA1FLsUelAbR0L8XTRLyyfZeYHCbNKmThpigXKlLnUSm6lHKbAB6fjFJjdm7NnlWbCzEIzHIuRNJUBS8uY4sHPVokxU/InugplKYzSVEEB3CQWAYXP7zD2YAUbE3sjMPjmTrz49Iy0oLhDJy9i4nsBImIKcLiZSlg+CcO5maslzuEvwOkZranZzGYQkzsPMlpPtkZkf1odLNzjSKNKuUi776SeoqB+HWJsDtqfKpKmrRqrIrMkdZa/wAuAib0YoZSZi8JilELGYkM5ALpfMkClmD0gaegKU5q2hj0Q7ZlTgRPwkmYqZrJ+4nFjR2DKL0tWM12twOHkTCmSmYqWCQCpaSQqgWDkTUBQYVrlexry6mmllDclGkMKW4Q0F7n8IgxE45HpUkc6AE0e1RAH6SfeMSUGA9i7HY3FSVTJxEtInBATKUFbiUlWWxDFlF3rxbRO3W0lYvDoKsiZiCcqUkglJAcnMagN4RxeBJ3ahCSRrXKWLE6Dj9cozGK2ws5kqOZKiTXQu4Z4rKaqkJLJUK3auSws7Buul4kwe2FlwahRBqQ1HZiRUAUECYgE1Uv2QGrbThA+Hkipd2q4uG/EQi4FofjykKAYKLuWSGPAD2qa+cV+Mk5V+Q0Iq0WEvEBSheo0CaDnlvVqkiIFzpYLqJUrQZQBTQ1qNH6xSLaHSJcD2emT27uWsmmYkAI4uVFo1WA7CoRvYhbtUpSWSOqjVujdYqcX27xU1JClsS1UgAgAWHKAsOqfiVBLrmECzvR+Z84st1D46PRNmLw6SJcoyw9koIL8yz+pi12DNbauHdSUhO6lJUAVGZLmgkA1U2VIpZ4C7MdmUyWCd5aqZmY9CxIjf4bZ8qWuWSkFYIZRS5HMH2Ym3TGo05W0Qz8chCSpagkDU0HxiLEY+WAd9Ja4CgT6AxktvqmYkgWQmrVZ/IfHnFkr5OdsC25t2dPUtOUGVmGRNDTRRKS/Pz5RSTEkkvJuQB4xQamtBb6EFL7PK5Grmt+VrfnDTsebo93LEBz/Vb846FKKWAAbIVdCgFK99qDi6aDly5RyO7UzFYzKeybDoQwFfTlBYwk8VJW1SfExP5deJhi5WISkK7tcxrjLck+F1JoNSdHMNvXs1CJW2X71dSVF3FB0UWF/jwERmcVAPMQXdRzIuz0qg0ofjwi5RshKgCoFJZiHBpTUi3p8WhD2fQdSzNYfg311hfKjUUgLs6ZKndRYhJLPSik8/XlHdx70ksd5RSotR6e0P8APKLhfZm7K0bW1Ot/q8DK7OLqQztlFRQat1r6mD5EErSiXXN3iSd5XhNNB7Pl1EOSpJ/bKD7xdJoBYbqlfWWDzs6ekHLmZsoDluZ5m+mvKB5yFjM6UqDAB0JJJpV2B04+7B3IyGImKLNORUvWjJD2zoHP0EPQqaSGEsuaZVIon+VVdfSIpq0jNmlCgAcFaXNLVIYNw05ww92+VwhRASM6hlzGyXZ3LNY+1SFcYvlDbmHSZhspKUHRLl20oSaPw1eIp+IzBSXZKWKmBOYl2QGsS1ToAeESbJ7JJlTF4icEKm1KTXJKQkUYkAuwcqYcr1Hx2Kzq3QyQ+Vkqc8VqZt4/kNK83gU5/Q61dq+wdc1SjUHSgC25JFRQQwo4j1Can+ZVhCZK1SeW7YfzKuYVTch/RQcNax3xVKjnk7YmfgRy3kDqaCFOIybz8kOVEPxLDS/VhCd7feYDxEKG6P5UxCJiicwzEmgyKzUs5Sqv9yTAkwxQiZZDjeYVWQRMT0ravHV4RJJ8LOqgyKZh/Cr6Z+MNCQ9Mpy3KTkUT509OcLMUbKO8q/eJZh/EmvroOcKOIlQd6Us7y1E/7efoIinp0V1UVprpQLTcuddTyidSmDsoJFEuy09eX5kQuGwgmKyAhCQCqYtKt1ISCVKUlTlkj1PUQkuAohmYzuZRn2mKdEgZgoAgMqYks4CAco/eI90xk9olMxKMpYJSAwbeJUVGvF1NWJe1e3O8mOndSBklp9yWHZ2pmLuTqpSootjyJsxYyUCWVyYV844tXOR0WKcKjwlRCxoRu2D1u/lFlIxshKQO4lqbVTP8ot9g7FROxDzJSSk+E5jVk6h2vGmX2IkKvmDUah9KWiC1Uy6j6MNt+UJS919TzpoPjWKLEKJZzloOBNzYeQjQbZxJmLK3BJDDgGow+UU2KljuAo3C1pfXwy1D4PDOLTObkqO+rvPw+vyhe7K0qWHZNzpXQflCKQyXYEGnMH8+cSTsacndhX3bvlYAvxJFSYevQUkx2B2mJVQhyxF2uR5tSBGzF2aND2W7IDFElS8qEs5SH8q0eNhs3sjJkF/GdCoD5cecOqTKVjJgdlbEmzy0tLjVRokdT+UembC2MnDywkVPtK4n8oNlyxYekX+xdmWmKtdI/ExpSsAVsDAZd9VD7I5cYsNsbUTJkqUTVmA1JNNaesOmTAlLkNw+vxioxiRNoqtXoSG9C8LGNu2LKaRlld05cr95TpSamwJzDj8TDxKAD96RXOrdUHdmG6Tx+J4Rcq2LLPvcbg/7gYZM2Gk+0q7lwk+rAcY7VqIiytRiJgP/AHFt5W8scGG8lgKj15QQjHTnDzEFqq3pXkK2f8REi+z7uywXLl0kPf8AfNKmIpnZ9ZeqS5c1I8vCeMHfE1EyMfPpug6qZINOAym/5iCE9qJ6AkGUAGrurDAefI/DjFXM2HMruguXOVSbcBmy/TcIarATg7BYchynQcBlUfoCA/GzKy2k9tVZkEyw4L+JwwBDmgLXN9InwXaaSyAtC3NHypJPMseP4xRTVzkg5iupAGYKKQnqtLcB6ww4m+7LUfCN1LtqdxiHHxVA8cHwGzQbW7QSlJCsOUghTZVBQChqxNiKG+ph2ztpiaDu5VC4zJI1sUkvaM0uagEky2CaDKpQ3jcjNm5nyEclMoU3wE1UCEqdVKEumxYW0MZaK9gZsyjiPhCxj5VGyz2rmXVaC2mjWPG6hE6dp4hKSszEkVUTmQpKUh3Opa/kmA9MWjQzZEsCqU05V6BqvAiNlI7wTCh5gLpqTkcNuh2zfvXqWpDNm7XlYgFctYWE0oDQ8SCKE8NB1iLbO1ciSlNFqF8wBSn3taqFqO1dUxNJt0g3QFtzawUe7SQUgjMQVVUPZGX2U/E9BFPfR/5Vlz5mwhDN5+sw0HlqYRKn93/WWH5n6vHZGNKgMfkPu6+4A58zYRwSRqX08Ac8YZk5ekslhwrqYVaikOxBVRP3ad2rP10HmeEFujLI2YtRoCvKmqlIUFF7MQPQWFzEObNXcUpXh9hQFqactaPxjkoBoAlQFXQcqieQ+AYWcxyppJYkFStJiWIFfaFa9RTrEyiOWtiyico0mB3PJV29KCHhFKZg9SQy0DWoNuPpDQlq1SgWbeQSfp72aOCHtlKjUqQcqm/hPrQcIwTsw8SWOicisqv6TdnegueUQdpcd+jyO5f7yYBMnEgBQRRSJZbU0mK//GOMGy5qUBc+YkrRJAyoWneXML5EE6uQVK5BXERlMfhlTlqXOW+YqUs2JUS7vpXRo5tbVjHDYUUuBwRxExZLgJD01qKDoC8XmFkJkbpmAFnUXcpJqxyuHAIfnHIQiXJyoSGLPXeJJGtSPhYcoHwc7NNJz2uWc/B211EcDl5H9FIrs1PYmelWJGQrKFBVSBlJvQGoAZtI36iUmz+kZL7P5HeTq2kgk0ZyXAB46qj0NeDSTVI9Ymo2UUkeJ9ppIkzZ6TQImzR//RTfAiKHCrVNw0/KKomSlDkCJySetUx6pt7sdh8RiZs+aZi85zJlJORL5QN5XiLkPRrxWYbYCpTplS5UtBI4lwFJId8xNM1+HOO1yvgilg8vxOHmKoxbRIBJ+VYtOzvYqZiHJ3EpvmSeGhsTyj0XDbJy+NSVUFEoautXqPKCzM0FIWLawPSQHgdlS8PLyS3bmST+Xwh8lKj4mdz4XZnpfVrxK0WWzNklZdQZAubP0/PSGASbD2PnOZXgGnvH8otNt49EiUa5T4U0evQaC8Dp7WyMoCXGid0t5No3ziqx8yVPUCZqQxYcHfm3KHjpu7kicprhFOlZTabapqsOo2Bo2nHjEkrFzk2mu1/vE1PPMeXwMGf+nwWyzEmr+fksww9nJgZiktW5FeNUG1I698SVCI2hiR+8wrupVXhujT8DBKdrzktnl2S6iUKFdAKjiB68IDGwZiW3czFyxTU6XUC39+McnAzkm0y7qZ6/0vT8zGuDNRYf9fZnQHZyyiGGlwamnqIll9pEsBkIzVooFgHrYXZ/8xWTMTNDBS1h1bxVm9BnDceVoiGLUSQe7zKLMUyzlHAsH/8AjAcYMKRosF2ik5klSVF3ASU+VWJo5+BjpW05Sg4WnhVxWnvAfRjOrnCp7pNd1LZ0lvJTPXhrCibK91aclAykqBNasUg3rfQQPEg2afaGM7tCVoHeAFlhBBUl3Zgl9RUc4hw2Ok4hwGURUpWkZh1ChGcGFl0HeENvKzIIOjB0lXFvMxPKTOFUTklSi5ImCg5JWxa5toIXxfYC/XsqUboAf3SU/wC0iIZ/Z+Wp6qDl23T/ALkk6nWABtXEpBUUEglkgy/mUtyF7k8Il/8AVLZsyAcrB0qZz0INKE9BG8clwC2JP7Nk5sqxXikg+oJHDTQRVbQ7LzJ246UoJAUoKchKWdKAUhyWCXte9o0yMSZiQwKXAKnuAbCmpFeQ8ofOnolpKlEJSkf4AHE2A/vC7pcBTASEYSQES0bo3UJAdzxPEOXUdXA1pnVrUSVKKiSXJIRvGOx2N71ZUooFLb5yp0Apf5ueMQZRyHRBLDz1MdGnDahW7HlR95V/fSHPloIaZnN60ebc+Qt9axwSeCraShQeep/HnDkoUaALBNt1IYeduMUbMNpXMU5Rc5lOSXoPzYtUxCXfPlIUqypZcN0JpSgqGESYnEVy5lJSnRaQQs1rZ6/wlgIHCDcB1KsZZsOmj+VIndsdKh2YKtkWkX9hRNegrbWghczUJUlSvZWMyW9KP0t1hM4VqlYHvbqif4ufWwhcxT7yCvQ7yG+AY+bDrAGFAFwmibGWqhPNN+elA0IiWZhCQBMWsgMRlWXZhS5J5nSE7sGoSFBNigsSf4efQUELtLaBw2FXOKj3s0KTKKgM6U1TMW9TrkTzKzdIhZOkYB27tALWJEtf3Mh0uC4mLPjW/CgSk+6kcTFVOW4s4Z7tfpFbh8R92kAsC5Z3Jofx0hO8O6DWoFmctqeA/wAR4+pc5WLZMnFzQtICQRS1WP8Aa/pGowWxVAJooTJmUJSElyDUuWoACzCtS8Z/ZexhOmlQKiBUlJSBV2CM6kgk1o9KnSPVezGwk4ebnM3NlQAm66kAkguacOsO4Pbg6Yy+NF12e2KMLJCMyVEkqJAqSeJ10FhQQdMxIesDY/tBLky+8mrSE+b15BzEWH7QYZaQoTJSswB8Qo4FORHCMlg1pFAZyoRUxhUxar2aNX8jSIV4JI40iwCln4gmlh1hktD2ih7UY1Bky1JI7wn7wJWkuXLJAFRpQ3jQ9jNgTZcgd9mC1HNlNpYNkgX5nmYWE2zr/J/HjpJU7fYfs7ZZWrgNT9awX2kxhlSkypaXK6GhYJ1dtT8nhmM7QJkKMpCczB1qzMQfQubeZEVUza8uZ+sCi7q3koWBz0q3n6x1Q03iR50p9FYJqSX7ttEsVJPM1ca8NeUIMmgWNE1Sa6mw4/EcIvcLgpcxOZCUt/Og/AwkzYgvlIbUKB/3JMdPk9kikMtAssuKJdGp13SfpoWUCPBNTSgZSk141AFPwTFlM2DwzCnug8fdUOPCA8X2fUUhKVBOhLKBAJGYhn3iHArSh0g+RGouOxmO/SQUjvFZFFKpimKCXshT1YennF9PwgCiAT5jm2kC4HGypSUolJRLQgZUpDsB56/MudYKRjgT7PrHFLddj/EjTI8W8l0kBnqX4DlrDJmDfxJB6gH5w9MyrlBBJd6H5GJhNDO+kLuYdqK5Wz5Sj4Evem6eu6xvrEU3Ycs2zJ6EEeQWDwhnbLBESpcxBYykgKINWVW/JXzMR9msVOmSs02oJ3CzKKeJ5HTUwykwNUJM7PXZQYl6pL66g8+EDTtgzN5gC/BWnBlAcBrGiEcYqpyQtmUVgJqFOlKwwZJAPq6H4k9SIE2nteZLlsT3igN1KsqypZYJSAsFWo9FRs5q2D+QHE8BDESzdRdRv+Q5D+8HyMNmd7H9nFyE550xSpi6lJUciHqSasVcTppxhm1tomYrdCwhNEigzHVRf4DQdTE22tqHL3RMt/2pCizuWQNdATzpYF6QhNz3Y/roOHX64xTTh/0xWx5WaVUeswVPHpDT1fg8y58tPrWG5xxlinuqLDzH15wveA2IHD7uw9PqsXZjmH7h4upZc+Wn1rHLSwygS1LX4t4ggEOwc6ipbShF4UTgkZiphZIMsBzzAuBctxHGIjLUqhCZilVJSWWxrVmNbklJhJPoZLsTMBR1JSn2Vh0qPPr/AA0EdkJD5HUr2pZsOlWfomkIhQsFEJTTKsUJ53v0DAQndFsxSXV7SDQA+oD9RSFHF7wK9pK0pvnoSf4ubN4rCOYp0WhS7apb4UNtadYTNmpmStI96iia2U9zYb0Kdypzy1KoNUt0pTQX1gGJcLhUzFMoo7tAK1zE0ypAdSstODDdqcoesY7tntzv1ktlTQBLvkQmiEelzqXOsaLtVtIYeWMMG7xYSuflAHEy5dGs+dVBUpDOmMDjDxqTUxGUrGonwCgoBI0DqUKNXjYli1dYWbMBq6lV3Qwp1byjSdlewve4bv5xmIQskJCA6ixAKq7uVy1fhGtwvZLDYdSinOoS3JzXYGr7oGZSgz1F2tHHtuWDbaVlb2a2GJMtAmKUmbM31jK4Tm8Id3cJqXBqTFwuWk51pmI4JcKS2amqfcBF4TEYpC1KmEKTmJoz6V9oUDgWhi5CPAFsQ6iSD7r6BqB/MmPUgtqog8scMPNZCEKBJqWmJ9qgpmdmD21iKfhZpUSJRIcs8kKppXIdIecOkqUvvEMXCXoxysL8En1aJsHgUJSywhRd/EmgYN+fnBtBya8zOAZ9IEm7RlIO8WVUqGoa/VnFuIig7T7dlpR3koqWokOQcuTXhd0ih4xisRtabmM0iqsz7pqSkA3tb1JvaPIcvR0lx2j7T93jkzZGQhACfCMqtXJcNXVw0bCb2wA3cjkAFS0GhLBwAeZa/GMHgdgy1LEzEkqAOYywkZcx0JzORqQwdjpfViVhiGKi9y6WD88oYXZtHjp0tFrM0ScvscrF4dZJX3gJ3lOB1qzjW3MRIjYkuYjMhRObkQKW5gOB6Qg7PpUMwW4VUlINej6Rb4WSiWkJSGHnfUl7mLNpfrZNjcJhe7TlSlIHI3PGutInzHUfjD0mFeEAMzwucQ545hGMNyg6CANpzJcpBUUh65RxPlo5DwTj8UmUgrOgoOJ0EUX/AFiWspUuTUjRZoA51FrlujvRmjFvJiOVt8hgUAanKtQYeZP0RB+zttCarKDlVUsVZi3Hwij8T84iw83DTnGUhRoEFYzHoHJIpfRuUAYv7lZw+FY4mfvTJjUloFAptABRKeNakw02uKyEM2r2glBSpKk94BSZwelL+vpxiWR2rkm+ZPl+UQo7GSwkALUG1u/El9SXJbjAs7sYuuVYPUN6Np/fzmqGpey/k7akqtMT6wQMUm7huLxi53Zmek+DMw9kv9WgVWCnSyHStPkfwjYNtN7LqcxBtujgOfM/C3GItoY1KEfrpUqYpWVHeKY2clIAJKhYdX0jEy9sTk+2odeHnBEvtLODkEAgMlQooWcpOhoNDYQOOAqIanZiDbESjwaTOVXjuyTEydij/wAyj0wmJNf/ANIhMN29xCSHmKUNcwlq+IQk/GLCR9o6/aTLPlMQfUFfygvVmHain2hKlYfL3+IxCApz/wBrPGZme4FnHrFmjsyVhwcWpw/6kJejgb80N/iAe1e1JOOSgKzIyZqpKFeIJfxqlmjNzu0a7B9q8PlQ6lpYJFZajYAfs84A84XzTG2oxqcEmco9xiELyBjJmHKQXZj3m4reeoNeVGBxmzZkstNkqQpftAED4ukvejUg37OZ6ZeLxWdSEomAsVKSkH70kAhZBcg2bSPRE7NSU/dukH/xncPVFZZ80xlr+wuKR5SZmamYLSkUEyhPmqz/AMVhyhhGU5iFoWqxS5HlUGtgyjSPRMd2QQv9mhXNDyVv0GaWT5JjPYzsoUOqXNVLJsJwyJ/rSVSjSgciKrVTFoz6kldNyYBVRFFvysTwF4kk4gSJczErCgiWwTLV4VzD4EaOkNmVTwp/eEEzOzs90IVIJCyAFoYIJsN5LoYDXrFLtZH6dipeDkl8PIoVh2UQ3eTP5iAlPLLBlLBjJbRmzFH9ImBR7xSyFq9tTuovqRnHrDdi7MVPWkUAUakmwo5bkI9Z2l2Ew09EtKhMSJSciAhbAByahQLlySSamGbM7AycOB3SlZgpwtSUFQoAwLBrXFamIX6C2S4XHJCSEEolIIQkIUzZUukZVXBSDZ3NGciH4/HMvuzLSc+UrqQQ5cCnAMTzcwbjZiUpKsgGTeLgOpYpLLg1c71as3GKlW1nGdcqUpRJD5VJcAMfCrm3kYfRhmxZMYJ2HILypgCfC0wVc2qjg58mh5l4dVc05JmPdCFM6uShdm6RIMTIUcisOU6komqDEJJPiSq1ReGpm4YgLCZyGYCqFix5Jsz+fOOr/SaQNMwMpVEzwyHfMhYuoA2BHuiEXsUzCViZKIJJ8ba82NLRJ+hyqITNUCvKRmQebA5X4g+kRT8Ek5QnEIACQPaHEnTiY1jEeLkqxEpeKlqQxoEqSGKgVM1WCxmbVy8A7OwMpK+8m5lENQAFOdq6hSk8uQ6RLsnAyZKDmClKehoUgkMWTR2qQ+pEWfdYfRRGW2ZLAE8SilOmkcmlo7f3Q0peh/cYc1CyCmrLSQHLCpTT52MTS+zwIDLdKi5IetOY6+sJL7OZgGWMpq7GvAsWNvqsWGxdhDDpIMxc1RqVLJ9EhyEjpFpTr9WT/kMw+HCAABamv4mJ80IlHX1hzfTflEQCUjmEcUxwTGMK0RYnEBCFKNkh/wC3XSHTpuVJUbAEmM5O2jLnK31LCSWSkJFLVO9UlWujMNTDKLZhytpSZinmd5vWSySAB58XL8hwrNJwkibmUglgw8IB6VvYW4QPI2bKmlXdrokAF0qoLU00+JgWXswYdffrBmTVHJh5QZ/yzGqiqyE84eTilgJJMkJwqnlpE3Fz3TKTohA56ITdSvaNLUEE+enBpUhC8+Jm706cbvwHulvCNBWlwRjMQMGgqURMxc4bytEjQAXEtNgLqNamMhPmOtSqsS5cual6nWuvMcn5pSstCPbLmTjZskZkLYe6beY+vL2dlsPGLnSUzFoyE25jQsagHnGZ7M7A79ps0fdjwpPtkcf3Q3nawjdJgxVC6lWMKI7JEkdDkgWZhEKqpCT5D60vAGN2VhgAVpSkP0c/VaRaYmeEJKjYRhMbtYYhZJJyiidKanz+XWqSlRWEWy9V2VkLDoJD6hTjy8oGndi9UzCeRH0IqsHiJqJqJchRKlmgJ3WuVKuAAK+vGu8TLgxdmlcTGTex04eEpV5s/rAUzs9PTXuyeafnVjzj0MS4TJDC7zzeYial3EwAaEKb0tDMPjVAuMubiEpB9QAdY9IKeUV+NMgEd4lJ0qlxxPJ7P/LyhXXY6lZlJPaOeiomTQ1A01Z+C1KHwi0k9vMQk0W4rRSEKHRwEKPmYPV2fw0xilIAvukh/TrA87sfLIIQpaSaO7tzAN24cYFRDuQmPxOIn4cnD9zLUsAKXKJQCFUIWApSSwJsSXgjsb2LVhZSnTmmKO+QCQB7IDi2vU8ovezXZlACUIDS5dCaOVGt/ermJ4kRtZEhKEhKQwEAFmMVhCLgiIp+6klvLidB5mkbsiMr21xqZcshITnDF2DglwPNnNeEMleAGOxW0lpmd2CkgsVulKgSaqIJDsAwHJIgZO1AQSZUogW3SGJNvFwcw9e3JuQZsqySfEhJoKaAGpfXSFO0UlZQqTKIF2Ch4U7xDKa7gR1qNLgQimYyVcyarBfLMIo/MGpIP0Ycv9GJKAmcnLnJIKVAsA5qx0AH94kTj8OwUrDkFJSBkmkcT7SSKN8YiKMNQJ75GcC+RXtU1FyAfSD/AEwoTupJVnE0i4AVLNDlYNleziGf9MljxT0CxFWoQ4oaw9WBkEEJnjdBJBQoa1qzcBeO/wClKmEqQtCg+ihTlfQNGx7ALIw0qYcqFKzJsFAAO/EFixPDSFxXZlYSRLKSquV3Afiqj5Q2lfWFl9lEialcwpUhPhGU0JucwNaUAIaNBLUGDGJSm7wwEeCwxly0oDbqQKPUtU1e5cwQH4fGOeFeJGOC4XPzhsK0YA4GEVMADmgFzDSIpsZteVMQpLkBwCSktrUZTW3LjyLJNmIcXttE1KgrMlBIslyWcn2hqx5c3oNI2fLmKyy1VCTcKDceNamHS9my1qSlExJIDsQoHjY6/l5QMrs0DMzzVNIlbyqnfV1puAX4kkDjFm4pYtGRGNlokqOJnqIlyqS0VdSn8RFMzmiE6sCYs8OhaETMXMS84oOWW9JaBXJ/F7SzqQ2gilx+2DMnJWwIlqKpaS7Jo2YhJG91s9GgyX2sNc0sEWodNQxfpHPK2USKM4sTlKVMdSlFyfnTgALcAeYB2w9hJxE1690gjMfePu/GvI/vOaw4QFW6rIHuxJSH5XYAemlCN1svH4aXLTLlzEgC2ahPElwKm5iahkpKVLBboSAGDACgAtChUMlzAbEHoX+ULmihAkzwpmCIxxiv24mb+jTZkoUlip8wCUjXK7nT0gN0GMbZn+0u3sy+7SElI8WYOk3dLfPgW4GM+hZAOYB3NEg6mgAL10bjB2HnJKQFpr7z1emr35n4M6bXslsYLX+kKG6kkSgeIoV+RDDoeAiK+TOh1FFr2X2D3KTMWPvZni1ypuEA/EnU8gIvY54Y8WSo5m7JAqFeK7aGJWlghCiTdQSVBPNhUl6tw1gaVtKaEB0TCTQKMpQcuztYDqRSNYdrD9o4rKGHiVrolIuo8hGXVNRMfNYUD3b8HvTiL6rtaYxCVl5iv1hJcJFGl9WLkAUcN+8AmeyWAdVgNSSaDrUeur78pOy8VSCNmJX+kplyVGjKmkvlCRxDsSXbzJqxjYzCwpc0A5/kLnpAOw9k9xL3mMxZzTDz4D90W9TqYOkbxz6MyenH+b5Ac4eKojJ2wvBzVSwyVK9TU6ng5gobXm3zfAQFHEwaBbLI9pFpTVKVGwuHPxpqeTxkMb2hmd+oOCkKJVQF28RcVqQdeEWoW683u0H4n8PI8YbMw6T4koUTd0I/AA/GGhUeQ2Uo7RlSCZkqUWYDdDuXN1ZrAE+kIraUihVhwCsEnLwc8Cm7P6cYt0bBlzN3IkVJcFSdBzLuw6NziDEdnUpWkuQwCmBCqCgoUjhZ6tD+TTuhqdWV+Il4VToGZJSVkneCdHtn93XlxiEYGWohaZiKMA6wKhLJA7xKOHwiZXZ8hKsqiSQLpHEE+FRqWHxgTE7FmJSE0eqiCcprbxClE684qnHpi2OT2eWEkJdTtUAKDCt5alXIHpHJROkAJSQlw6gcwqSdMrjda8RpwSu9ByulFQzFwgUtxKfjDUTp+i5o4spYr6w6TfYGyFMmYlil2FSUm54Ok+XrDk7SnAgFanJc5g4Ar7w6no0dHQ3PIgXL2/MDlklyyQzH/SRyHnygpHaS7oonVKrmzAEcX1sI6Og+OL6BYWjbkss7po9U2uasTpW0EStoy1AMtNeJb4KbiI6OhHoxMpEGMkzJm6hghqqd3JcNR6C54lhxMVkzs6d0CoqbsPNx0DdbQsdHPbjwMAf+n5i5wSVFMtO9NWCUm1EIUkipBcl2TTpAG2NtqxKwmUCMNKUwUHaZMAox91ILjmx6dHQHJyyxkCd8WrUmzgR2YcLVoT+Lx0dGKibvMP0P5aQ4IGigw6j5iOjoxjky1CzudQfygmVtmei0xbDQl/gp46OjGoNk9rJwbNlVxBDfFJEaDD/aSkyzLmYZOQpyMhdMrEEMQeJ1jo6A4pmowv6IlUxIKymWTvljmy8mfesH0JfSN9g9s4fKlKFoSkABKapAAoAMwEdHQqikaeQ5E8K8JB6EH5Q7NHR0EkORBUnZ0ycFZG3QWd2K9PIH4x0dCS9Dxxkwc1LEhYcuXJuS5d71cl+ZN33i+zGz8yzPLZUulHNVXPk7DmpXMq6OicFkrqOjRTBmOXjVXTh5mnQGCEiOjoqjmHRHiArKrI2Zjlezx0dBMitOPKaFIDJHtM1OYLt+IiQbTSxJCqXLBQ6jISW8oWOie9ovsRINooJbMAebpPopol7x635ivyhY6GTsSUaEBhwvCR0OTJFSgQxAP5cOnKGnAIOnoSPkYSOjGR//2Q=="/>
          <p:cNvSpPr>
            <a:spLocks noChangeAspect="1" noChangeArrowheads="1"/>
          </p:cNvSpPr>
          <p:nvPr/>
        </p:nvSpPr>
        <p:spPr bwMode="auto">
          <a:xfrm>
            <a:off x="3026155" y="-817302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93" y="435235"/>
            <a:ext cx="26844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30" y="2411779"/>
            <a:ext cx="21939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11" y="402691"/>
            <a:ext cx="239553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766704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The future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7131" y="1690688"/>
            <a:ext cx="6285932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Local energy supply</a:t>
            </a:r>
          </a:p>
          <a:p>
            <a:pPr lvl="1"/>
            <a:r>
              <a:rPr lang="en-GB" dirty="0" smtClean="0">
                <a:solidFill>
                  <a:srgbClr val="388CCE"/>
                </a:solidFill>
                <a:latin typeface="Marmelad"/>
                <a:cs typeface="Marmelad"/>
              </a:rPr>
              <a:t>Benefiting the community and local renewable energy generators</a:t>
            </a:r>
            <a:endParaRPr lang="en-GB" dirty="0">
              <a:solidFill>
                <a:srgbClr val="388CCE"/>
              </a:solidFill>
              <a:latin typeface="Marmelad"/>
              <a:cs typeface="Marmelad"/>
            </a:endParaRPr>
          </a:p>
          <a:p>
            <a:pPr lvl="1"/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Working towards grid parity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Smaller solar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projects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Storage and demand management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Picture 4" descr="slide 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3063" y="1198516"/>
            <a:ext cx="4858806" cy="401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17995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</a:rPr>
              <a:t>Beyond Direct Energy Use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24548"/>
          </a:xfrm>
        </p:spPr>
        <p:txBody>
          <a:bodyPr/>
          <a:lstStyle/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Cutting emissions from goods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Cutting emissions from transport</a:t>
            </a:r>
          </a:p>
          <a:p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66" y="1506863"/>
            <a:ext cx="5241237" cy="35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643062"/>
      </p:ext>
    </p:extLst>
  </p:cSld>
  <p:clrMapOvr>
    <a:masterClrMapping/>
  </p:clrMapOvr>
  <p:transition spd="slow" advTm="6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solidFill>
                  <a:srgbClr val="0070C0"/>
                </a:solidFill>
              </a:rPr>
              <a:t>Further Information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38200" y="1825625"/>
            <a:ext cx="10515600" cy="38245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Anna Francis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francisa@frometowncouncil.gov.uk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or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anna@freco.org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www.freco.org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www.frometowncouncil.gov.uk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Tel 01373 475574</a:t>
            </a:r>
          </a:p>
          <a:p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56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204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Corbel</vt:lpstr>
      <vt:lpstr>Marmelad</vt:lpstr>
      <vt:lpstr>Tahoma</vt:lpstr>
      <vt:lpstr>Office Theme</vt:lpstr>
      <vt:lpstr>Community Power, Anna Francis,  Frome Town Council, Frome Renewable Energy Co-op  </vt:lpstr>
      <vt:lpstr>Aims</vt:lpstr>
      <vt:lpstr>Why zero carbon?</vt:lpstr>
      <vt:lpstr>Community Energy – what is it?</vt:lpstr>
      <vt:lpstr>Frome Renewable Energy Co-op</vt:lpstr>
      <vt:lpstr>Energy Reduction</vt:lpstr>
      <vt:lpstr>The future</vt:lpstr>
      <vt:lpstr>Beyond Direct Energy Use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Frome Town Hall –                  Logos of the range of organisations who will based there                 (PAC, CAB, Open storytellers, FF, FTC) The two theatres Pop up shops Fair Frome   Health connectors (if a picture available)</dc:title>
  <dc:creator>Kate Hellard</dc:creator>
  <cp:lastModifiedBy>Anna Francis</cp:lastModifiedBy>
  <cp:revision>123</cp:revision>
  <cp:lastPrinted>2015-10-14T15:26:02Z</cp:lastPrinted>
  <dcterms:created xsi:type="dcterms:W3CDTF">2015-08-19T09:54:42Z</dcterms:created>
  <dcterms:modified xsi:type="dcterms:W3CDTF">2016-02-18T14:07:33Z</dcterms:modified>
</cp:coreProperties>
</file>