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3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.barnham@ic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burninganswer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539552" y="11663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 b="1"/>
              <a:t>Kann</a:t>
            </a:r>
            <a:r>
              <a:rPr lang="en-GB" sz="324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Frome als</a:t>
            </a:r>
            <a:r>
              <a:rPr lang="en-GB" sz="3240" b="1"/>
              <a:t> erste Ort Großbritanniens eine voll erneuerbare Energieversorgung entwickeln</a:t>
            </a:r>
            <a:r>
              <a:rPr lang="en-GB" sz="324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23528" y="1412775"/>
            <a:ext cx="8579295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Keith Barnham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Emeritus Professor of Physics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Imperial College London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Arial"/>
              <a:buNone/>
            </a:pPr>
            <a:r>
              <a:rPr lang="en-GB" sz="238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k.barnham@ic.ac.uk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38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4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252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Burning Answer: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252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User’s Guide to the Solar Revolution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23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Weidenfeld and Nicholson 2014</a:t>
            </a:r>
            <a:r>
              <a:rPr lang="en-GB"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Arial"/>
              <a:buNone/>
            </a:pPr>
            <a:r>
              <a:rPr lang="en-GB" sz="224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www.burninganswers.com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4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Arial"/>
              <a:buNone/>
            </a:pPr>
            <a:r>
              <a:rPr lang="en-GB" sz="224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4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4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4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24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23528" y="188640"/>
            <a:ext cx="8507288" cy="8640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KKW: </a:t>
            </a:r>
            <a:r>
              <a:rPr lang="en-GB" sz="3959"/>
              <a:t>Kombikraftwerk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-8348" y="1124744"/>
            <a:ext cx="9152348" cy="5877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98346"/>
              <a:buFont typeface="Calibri"/>
              <a:buChar char="●"/>
            </a:pP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Kombikraftwerk </a:t>
            </a:r>
            <a:r>
              <a:rPr lang="en-GB" sz="2557">
                <a:solidFill>
                  <a:srgbClr val="000000"/>
                </a:solidFill>
              </a:rPr>
              <a:t>als voll erneuerbares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Projekt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startete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2006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SzPct val="98346"/>
              <a:buFont typeface="Calibri"/>
              <a:buChar char="●"/>
            </a:pPr>
            <a:r>
              <a:rPr lang="en-GB" sz="2557">
                <a:solidFill>
                  <a:srgbClr val="000000"/>
                </a:solidFill>
              </a:rPr>
              <a:t>In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2006 </a:t>
            </a:r>
            <a:r>
              <a:rPr lang="en-GB" sz="2557">
                <a:solidFill>
                  <a:srgbClr val="000000"/>
                </a:solidFill>
              </a:rPr>
              <a:t>hat es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1/10,000 </a:t>
            </a:r>
            <a:r>
              <a:rPr lang="en-GB" sz="2557">
                <a:solidFill>
                  <a:srgbClr val="000000"/>
                </a:solidFill>
              </a:rPr>
              <a:t>von tatsächliche Nachfrage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für </a:t>
            </a:r>
            <a:r>
              <a:rPr lang="en-GB" sz="2557">
                <a:solidFill>
                  <a:srgbClr val="000000"/>
                </a:solidFill>
              </a:rPr>
              <a:t>Elektrokraft in DE angepasst mit Echtzeit-Output von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 b="0" i="0" u="none" strike="noStrike" cap="none">
                <a:solidFill>
                  <a:srgbClr val="FFCC00"/>
                </a:solidFill>
                <a:latin typeface="Calibri"/>
                <a:ea typeface="Calibri"/>
                <a:cs typeface="Calibri"/>
                <a:sym typeface="Calibri"/>
              </a:rPr>
              <a:t>PV, </a:t>
            </a:r>
            <a:r>
              <a:rPr lang="en-GB" sz="2557">
                <a:solidFill>
                  <a:srgbClr val="29C7C7"/>
                </a:solidFill>
              </a:rPr>
              <a:t>W</a:t>
            </a:r>
            <a:r>
              <a:rPr lang="en-GB" sz="2557" b="0" i="0" u="none" strike="noStrike" cap="none">
                <a:solidFill>
                  <a:srgbClr val="29C7C7"/>
                </a:solidFill>
                <a:latin typeface="Calibri"/>
                <a:ea typeface="Calibri"/>
                <a:cs typeface="Calibri"/>
                <a:sym typeface="Calibri"/>
              </a:rPr>
              <a:t>ind-</a:t>
            </a:r>
            <a:r>
              <a:rPr lang="en-GB" sz="2557" b="0" i="0" u="none" strike="noStrike" cap="none">
                <a:solidFill>
                  <a:srgbClr val="FFCC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u.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9242"/>
                </a:solidFill>
              </a:rPr>
              <a:t>Biogas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generator</a:t>
            </a:r>
            <a:r>
              <a:rPr lang="en-GB" sz="2557">
                <a:solidFill>
                  <a:srgbClr val="000000"/>
                </a:solidFill>
              </a:rPr>
              <a:t>en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SzPct val="98346"/>
              <a:buFont typeface="Calibri"/>
              <a:buChar char="●"/>
            </a:pPr>
            <a:r>
              <a:rPr lang="en-GB" sz="2557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PV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u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nd </a:t>
            </a:r>
            <a:r>
              <a:rPr lang="en-GB" sz="2557">
                <a:solidFill>
                  <a:srgbClr val="29C7C7"/>
                </a:solidFill>
              </a:rPr>
              <a:t>W</a:t>
            </a:r>
            <a:r>
              <a:rPr lang="en-GB" sz="2557" b="0" i="0" u="none" strike="noStrike" cap="none">
                <a:solidFill>
                  <a:srgbClr val="29C7C7"/>
                </a:solidFill>
                <a:latin typeface="Calibri"/>
                <a:ea typeface="Calibri"/>
                <a:cs typeface="Calibri"/>
                <a:sym typeface="Calibri"/>
              </a:rPr>
              <a:t>ind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zusammen können 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78%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des </a:t>
            </a:r>
            <a:r>
              <a:rPr lang="en-GB" sz="2557">
                <a:solidFill>
                  <a:srgbClr val="000000"/>
                </a:solidFill>
              </a:rPr>
              <a:t>Energieanspruchs in DE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decken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98346"/>
              <a:buFont typeface="Calibri"/>
              <a:buNone/>
            </a:pPr>
            <a:endParaRPr sz="2557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98346"/>
              <a:buFont typeface="Calibri"/>
              <a:buChar char="●"/>
            </a:pPr>
            <a:r>
              <a:rPr lang="en-GB" sz="2557">
                <a:solidFill>
                  <a:srgbClr val="000000"/>
                </a:solidFill>
              </a:rPr>
              <a:t>Lediglich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17%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Notenergieversorgung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57">
                <a:solidFill>
                  <a:srgbClr val="000000"/>
                </a:solidFill>
              </a:rPr>
              <a:t>     durch</a:t>
            </a:r>
            <a:r>
              <a:rPr lang="en-GB"/>
              <a:t> </a:t>
            </a:r>
            <a:r>
              <a:rPr lang="en-GB" sz="2557">
                <a:solidFill>
                  <a:srgbClr val="009242"/>
                </a:solidFill>
              </a:rPr>
              <a:t>B</a:t>
            </a:r>
            <a:r>
              <a:rPr lang="en-GB" sz="2557" b="0" i="0" u="none" strike="noStrike" cap="none">
                <a:solidFill>
                  <a:srgbClr val="009242"/>
                </a:solidFill>
                <a:latin typeface="Calibri"/>
                <a:ea typeface="Calibri"/>
                <a:cs typeface="Calibri"/>
                <a:sym typeface="Calibri"/>
              </a:rPr>
              <a:t>iogas</a:t>
            </a:r>
            <a:r>
              <a:rPr lang="en-GB" sz="2557">
                <a:solidFill>
                  <a:srgbClr val="000000"/>
                </a:solidFill>
              </a:rPr>
              <a:t>strom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wurde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benötigt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endParaRPr sz="2557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98346"/>
              <a:buFont typeface="Calibri"/>
              <a:buChar char="●"/>
            </a:pPr>
            <a:r>
              <a:rPr lang="en-GB" sz="2557">
                <a:solidFill>
                  <a:srgbClr val="000000"/>
                </a:solidFill>
              </a:rPr>
              <a:t>Lediglich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5%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rgbClr val="000000"/>
                </a:solidFill>
              </a:rPr>
              <a:t>Notversorgung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57">
                <a:solidFill>
                  <a:schemeClr val="dk2"/>
                </a:solidFill>
              </a:rPr>
              <a:t>Speicherraum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GB" sz="2557">
                <a:solidFill>
                  <a:srgbClr val="000000"/>
                </a:solidFill>
              </a:rPr>
              <a:t>wurde benötigt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endParaRPr sz="2557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98346"/>
              <a:buFont typeface="Calibri"/>
              <a:buChar char="●"/>
            </a:pP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KKW bekommt </a:t>
            </a:r>
            <a:r>
              <a:rPr lang="en-GB" sz="2557">
                <a:solidFill>
                  <a:srgbClr val="000000"/>
                </a:solidFill>
              </a:rPr>
              <a:t>Energieversorgungsziele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GB" sz="2557">
                <a:solidFill>
                  <a:srgbClr val="000000"/>
                </a:solidFill>
              </a:rPr>
              <a:t>fü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 </a:t>
            </a:r>
            <a:r>
              <a:rPr lang="en-GB" sz="2557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PV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57">
                <a:solidFill>
                  <a:srgbClr val="00B0F0"/>
                </a:solidFill>
              </a:rPr>
              <a:t>W</a:t>
            </a:r>
            <a:r>
              <a:rPr lang="en-GB" sz="2557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ind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557">
                <a:solidFill>
                  <a:srgbClr val="00B050"/>
                </a:solidFill>
              </a:rPr>
              <a:t>B</a:t>
            </a:r>
            <a:r>
              <a:rPr lang="en-GB" sz="2557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iogas</a:t>
            </a: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einer vollerneuerbare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GB" sz="2557">
                <a:solidFill>
                  <a:srgbClr val="000000"/>
                </a:solidFill>
              </a:rPr>
              <a:t>Deutschland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GB" sz="2557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endParaRPr sz="217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Arial"/>
              <a:buNone/>
            </a:pPr>
            <a:endParaRPr sz="217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2826" y="3691525"/>
            <a:ext cx="4524600" cy="338699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/>
          <p:nvPr/>
        </p:nvSpPr>
        <p:spPr>
          <a:xfrm rot="-5400000">
            <a:off x="3217401" y="4735809"/>
            <a:ext cx="3078593" cy="46497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KKW simulation for Frome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79511" y="1600200"/>
            <a:ext cx="8964488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Excel </a:t>
            </a:r>
            <a:r>
              <a:rPr lang="en-GB" sz="3600"/>
              <a:t>Tabelle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/>
              <a:t>mit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UK </a:t>
            </a:r>
            <a:r>
              <a:rPr lang="en-GB" sz="3600"/>
              <a:t>Daten vom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Centre for Alternate Technology (CAT)</a:t>
            </a:r>
          </a:p>
          <a:p>
            <a:pPr marL="342900" marR="0" lvl="0" indent="-342900" algn="l" rtl="0">
              <a:spcBef>
                <a:spcPts val="192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3600"/>
              <a:t>Benötigt stundenweise Stromnachfragedaten für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Frome</a:t>
            </a:r>
          </a:p>
          <a:p>
            <a:pPr marL="0" marR="0" lvl="0" indent="0" algn="l" rtl="0"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- Nachfrage durch Bevölkerungsdaten in Südwestengland skaliert?</a:t>
            </a:r>
          </a:p>
          <a:p>
            <a:pPr marL="342900" marR="0" lvl="0" indent="-342900" algn="l" rtl="0">
              <a:spcBef>
                <a:spcPts val="192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3600"/>
              <a:t>Bedarf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PV-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/>
              <a:t>u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 </a:t>
            </a:r>
            <a:r>
              <a:rPr lang="en-GB" sz="3600">
                <a:solidFill>
                  <a:srgbClr val="00B0F0"/>
                </a:solidFill>
              </a:rPr>
              <a:t>W</a:t>
            </a:r>
            <a:r>
              <a:rPr lang="en-GB" sz="360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ind</a:t>
            </a:r>
            <a:r>
              <a:rPr lang="en-GB" sz="3600"/>
              <a:t>ressourcen 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UK </a:t>
            </a:r>
            <a:r>
              <a:rPr lang="en-GB" sz="3600"/>
              <a:t>oder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</a:t>
            </a:r>
            <a:r>
              <a:rPr lang="en-GB" sz="3600"/>
              <a:t>üdwestengland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/>
              <a:t>stundenweise pro Jahr</a:t>
            </a:r>
            <a:r>
              <a:rPr lang="en-GB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959"/>
              <a:t>Angenommene</a:t>
            </a: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PV- </a:t>
            </a:r>
            <a:r>
              <a:rPr lang="en-GB" sz="3959"/>
              <a:t>u.</a:t>
            </a: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Wind KKW </a:t>
            </a:r>
            <a:r>
              <a:rPr lang="en-GB" sz="3959"/>
              <a:t>Ziele</a:t>
            </a: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959"/>
              <a:t>für</a:t>
            </a:r>
            <a: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959"/>
              <a:t>UK</a:t>
            </a: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193" y="1268759"/>
            <a:ext cx="8229600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/>
          <p:nvPr/>
        </p:nvSpPr>
        <p:spPr>
          <a:xfrm flipH="1">
            <a:off x="3779912" y="3068959"/>
            <a:ext cx="72019" cy="5040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3443932" y="1903600"/>
            <a:ext cx="72008" cy="79208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/>
          <p:nvPr/>
        </p:nvSpPr>
        <p:spPr>
          <a:xfrm>
            <a:off x="2859900" y="1441925"/>
            <a:ext cx="1415699" cy="461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Storage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251519" y="5877271"/>
            <a:ext cx="8915966" cy="8309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Inflexible Kernenergie obsolet, durch vollerneuerbare Energievers.</a:t>
            </a:r>
          </a:p>
          <a:p>
            <a:pPr marL="285750" marR="0" lvl="0" indent="-285750" algn="l" rtl="0">
              <a:spcBef>
                <a:spcPts val="0"/>
              </a:spcBef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Lagerraum: Konkurrenz Kernenergie mit günstiger Windenergie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/>
              <a:t>Lagerplatz</a:t>
            </a: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/>
              <a:t>verwertet</a:t>
            </a: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/>
              <a:t>Versorgungsüberschuss</a:t>
            </a: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/>
              <a:t>wieder</a:t>
            </a:r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/>
          <p:nvPr/>
        </p:nvSpPr>
        <p:spPr>
          <a:xfrm>
            <a:off x="2483767" y="2996951"/>
            <a:ext cx="144016" cy="86409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1979711" y="2420888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/>
              <a:t>Biogas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/>
              <a:t>Versorgung weniger als Nachfrage</a:t>
            </a: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Biogas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/>
          <p:nvPr/>
        </p:nvSpPr>
        <p:spPr>
          <a:xfrm>
            <a:off x="755575" y="6138067"/>
            <a:ext cx="7628947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Das Netz wird übermäßige Windschwänkungen glätten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/>
              <a:t>Schlussfolgerungen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0" y="1600200"/>
            <a:ext cx="9036495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/>
              <a:t>Tabelle könnte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Ziele für PV-, </a:t>
            </a:r>
            <a:r>
              <a:rPr lang="en-GB" sz="2400"/>
              <a:t>W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ind- </a:t>
            </a:r>
            <a:r>
              <a:rPr lang="en-GB" sz="2400"/>
              <a:t>und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/>
              <a:t>B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iogas</a:t>
            </a:r>
            <a:r>
              <a:rPr lang="en-GB" sz="2400"/>
              <a:t>energieerzeugung setzen um eine voll-erneuerbare Frome zu erreichen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PV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2400"/>
              <a:t>Haushälte, Schulen, Silkmill, usw. dazu motivieren</a:t>
            </a:r>
          </a:p>
          <a:p>
            <a:pPr marL="342900" marR="0" lvl="0" indent="-292100" algn="l" rtl="0">
              <a:lnSpc>
                <a:spcPct val="90000"/>
              </a:lnSpc>
              <a:spcBef>
                <a:spcPts val="184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Wind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Versorgungsverträge, </a:t>
            </a:r>
            <a:r>
              <a:rPr lang="en-GB" sz="2400"/>
              <a:t>eigene Anlage bauen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marL="342900" marR="0" lvl="0" indent="-292100" algn="l" rtl="0">
              <a:lnSpc>
                <a:spcPct val="90000"/>
              </a:lnSpc>
              <a:spcBef>
                <a:spcPts val="184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Biogas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2400"/>
              <a:t>Äquivalente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/>
              <a:t>Lebensmittelabfälle/ landwirtschaftliche Abfälle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AD sammeln</a:t>
            </a:r>
          </a:p>
          <a:p>
            <a:pPr marL="342900" marR="0" lvl="0" indent="-292100" algn="l" rtl="0">
              <a:lnSpc>
                <a:spcPct val="90000"/>
              </a:lnSpc>
              <a:spcBef>
                <a:spcPts val="184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/>
              <a:t>Bewohner für Umschalten motivieren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292100" algn="l" rtl="0">
              <a:lnSpc>
                <a:spcPct val="90000"/>
              </a:lnSpc>
              <a:spcBef>
                <a:spcPts val="184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Char char="●"/>
            </a:pPr>
            <a:r>
              <a:rPr lang="en-GB" sz="2400"/>
              <a:t>Neuberechnung von Zielen für H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ydroenergie </a:t>
            </a:r>
            <a:r>
              <a:rPr lang="en-GB" sz="2400"/>
              <a:t>u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 </a:t>
            </a:r>
            <a:r>
              <a:rPr lang="en-GB" sz="2400"/>
              <a:t>Umschalten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On-screen Show (4:3)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Kann Frome als erste Ort Großbritanniens eine voll erneuerbare Energieversorgung entwickeln?  </vt:lpstr>
      <vt:lpstr>KKW: Kombikraftwerk</vt:lpstr>
      <vt:lpstr>A KKW simulation for Frome</vt:lpstr>
      <vt:lpstr>Angenommene PV- u. Wind KKW Ziele für UK</vt:lpstr>
      <vt:lpstr>Lagerplatz verwertet Versorgungsüberschuss wieder</vt:lpstr>
      <vt:lpstr>Versorgung weniger als Nachfrage: Biogas</vt:lpstr>
      <vt:lpstr>Schlussfolgerungen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Kann Frome als erste Ort Großbritanniens eine voll erneuerbare Energieversorgung entwickeln?  </dc:title>
  <dc:creator>Laura Parry</dc:creator>
  <cp:lastModifiedBy>Laura Parry</cp:lastModifiedBy>
  <cp:revision>1</cp:revision>
  <dcterms:modified xsi:type="dcterms:W3CDTF">2016-02-29T14:46:06Z</dcterms:modified>
</cp:coreProperties>
</file>