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5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eith\Documents\KWJB%20HP%2013\HP13%20Docs\Exceldata16\CAT%20April%202010%20KKW1_Plot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Keith\Documents\KWJB%20HP%2013\HP13%20Docs\Exceldata16\CAT%20April%202010%20KKW1_Plo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KWJB%20HP%2013\HP13%20Docs\Exceldata16\CAT%20April%202010%20KKW1_Plo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'[CAT April 2010 KKW1_Plots.xlsx]Calculation'!$C$1</c:f>
              <c:strCache>
                <c:ptCount val="1"/>
                <c:pt idx="0">
                  <c:v>Demand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16.079999999999998</c:v>
                </c:pt>
                <c:pt idx="123">
                  <c:v>16.12</c:v>
                </c:pt>
                <c:pt idx="124">
                  <c:v>16.170000000000002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16.329999999999998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16.46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16.579999999999998</c:v>
                </c:pt>
                <c:pt idx="135">
                  <c:v>16.62</c:v>
                </c:pt>
                <c:pt idx="136">
                  <c:v>16.670000000000002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16.829999999999998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16.96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17.079999999999998</c:v>
                </c:pt>
                <c:pt idx="147">
                  <c:v>17.12</c:v>
                </c:pt>
                <c:pt idx="148">
                  <c:v>17.170000000000002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17.329999999999998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17.46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17.579999999999998</c:v>
                </c:pt>
                <c:pt idx="159">
                  <c:v>17.63</c:v>
                </c:pt>
                <c:pt idx="160">
                  <c:v>17.670000000000002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17.829999999999998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17.96</c:v>
                </c:pt>
              </c:numCache>
            </c:numRef>
          </c:xVal>
          <c:yVal>
            <c:numRef>
              <c:f>'[CAT April 2010 KKW1_Plots.xlsx]Calculation'!$C$251:$C$418</c:f>
              <c:numCache>
                <c:formatCode>0.0</c:formatCode>
                <c:ptCount val="168"/>
                <c:pt idx="0">
                  <c:v>27.992688999999999</c:v>
                </c:pt>
                <c:pt idx="1">
                  <c:v>27.563351000000001</c:v>
                </c:pt>
                <c:pt idx="2">
                  <c:v>27.024512000000001</c:v>
                </c:pt>
                <c:pt idx="3">
                  <c:v>26.435355999999999</c:v>
                </c:pt>
                <c:pt idx="4">
                  <c:v>26.390021000000001</c:v>
                </c:pt>
                <c:pt idx="5">
                  <c:v>26.315559</c:v>
                </c:pt>
                <c:pt idx="6">
                  <c:v>27.59967</c:v>
                </c:pt>
                <c:pt idx="7">
                  <c:v>29.737197000000002</c:v>
                </c:pt>
                <c:pt idx="8">
                  <c:v>32.086925999999998</c:v>
                </c:pt>
                <c:pt idx="9">
                  <c:v>33.997242</c:v>
                </c:pt>
                <c:pt idx="10">
                  <c:v>34.847618000000004</c:v>
                </c:pt>
                <c:pt idx="11">
                  <c:v>35.124119</c:v>
                </c:pt>
                <c:pt idx="12">
                  <c:v>34.179001999999997</c:v>
                </c:pt>
                <c:pt idx="13">
                  <c:v>33.095133000000004</c:v>
                </c:pt>
                <c:pt idx="14">
                  <c:v>32.664163000000002</c:v>
                </c:pt>
                <c:pt idx="15">
                  <c:v>33.193249999999999</c:v>
                </c:pt>
                <c:pt idx="16">
                  <c:v>34.075476999999999</c:v>
                </c:pt>
                <c:pt idx="17">
                  <c:v>34.181756999999998</c:v>
                </c:pt>
                <c:pt idx="18">
                  <c:v>34.618824000000004</c:v>
                </c:pt>
                <c:pt idx="19">
                  <c:v>36.741923999999997</c:v>
                </c:pt>
                <c:pt idx="20">
                  <c:v>35.714343999999997</c:v>
                </c:pt>
                <c:pt idx="21">
                  <c:v>32.780491000000005</c:v>
                </c:pt>
                <c:pt idx="22">
                  <c:v>29.548589</c:v>
                </c:pt>
                <c:pt idx="23">
                  <c:v>27.09741</c:v>
                </c:pt>
                <c:pt idx="24">
                  <c:v>27.563333999999998</c:v>
                </c:pt>
                <c:pt idx="25">
                  <c:v>27.655049999999999</c:v>
                </c:pt>
                <c:pt idx="26">
                  <c:v>27.355991000000003</c:v>
                </c:pt>
                <c:pt idx="27">
                  <c:v>26.995056000000002</c:v>
                </c:pt>
                <c:pt idx="28">
                  <c:v>28.979521999999999</c:v>
                </c:pt>
                <c:pt idx="29">
                  <c:v>32.739258999999997</c:v>
                </c:pt>
                <c:pt idx="30">
                  <c:v>37.962474999999998</c:v>
                </c:pt>
                <c:pt idx="31">
                  <c:v>41.714506999999998</c:v>
                </c:pt>
                <c:pt idx="32">
                  <c:v>42.872168000000002</c:v>
                </c:pt>
                <c:pt idx="33">
                  <c:v>43.241613000000001</c:v>
                </c:pt>
                <c:pt idx="34">
                  <c:v>43.496326000000003</c:v>
                </c:pt>
                <c:pt idx="35">
                  <c:v>43.187479999999994</c:v>
                </c:pt>
                <c:pt idx="36">
                  <c:v>42.499357000000003</c:v>
                </c:pt>
                <c:pt idx="37">
                  <c:v>41.896203</c:v>
                </c:pt>
                <c:pt idx="38">
                  <c:v>41.310273000000002</c:v>
                </c:pt>
                <c:pt idx="39">
                  <c:v>41.778658999999998</c:v>
                </c:pt>
                <c:pt idx="40">
                  <c:v>41.785615</c:v>
                </c:pt>
                <c:pt idx="41">
                  <c:v>40.777922999999994</c:v>
                </c:pt>
                <c:pt idx="42">
                  <c:v>39.911396999999994</c:v>
                </c:pt>
                <c:pt idx="43">
                  <c:v>41.427565000000001</c:v>
                </c:pt>
                <c:pt idx="44">
                  <c:v>40.168305999999994</c:v>
                </c:pt>
                <c:pt idx="45">
                  <c:v>35.742578999999999</c:v>
                </c:pt>
                <c:pt idx="46">
                  <c:v>31.455175999999998</c:v>
                </c:pt>
                <c:pt idx="47">
                  <c:v>29.069327000000001</c:v>
                </c:pt>
                <c:pt idx="48">
                  <c:v>29.727449</c:v>
                </c:pt>
                <c:pt idx="49">
                  <c:v>29.783643000000001</c:v>
                </c:pt>
                <c:pt idx="50">
                  <c:v>29.177084000000001</c:v>
                </c:pt>
                <c:pt idx="51">
                  <c:v>29.077038000000002</c:v>
                </c:pt>
                <c:pt idx="52">
                  <c:v>30.873000000000001</c:v>
                </c:pt>
                <c:pt idx="53">
                  <c:v>34.271733999999995</c:v>
                </c:pt>
                <c:pt idx="54">
                  <c:v>39.600664999999999</c:v>
                </c:pt>
                <c:pt idx="55">
                  <c:v>42.440519000000002</c:v>
                </c:pt>
                <c:pt idx="56">
                  <c:v>43.573415999999995</c:v>
                </c:pt>
                <c:pt idx="57">
                  <c:v>43.630979999999994</c:v>
                </c:pt>
                <c:pt idx="58">
                  <c:v>43.598012000000004</c:v>
                </c:pt>
                <c:pt idx="59">
                  <c:v>43.371456999999992</c:v>
                </c:pt>
                <c:pt idx="60">
                  <c:v>42.848244000000001</c:v>
                </c:pt>
                <c:pt idx="61">
                  <c:v>42.061603000000005</c:v>
                </c:pt>
                <c:pt idx="62">
                  <c:v>41.372111000000004</c:v>
                </c:pt>
                <c:pt idx="63">
                  <c:v>41.892968000000003</c:v>
                </c:pt>
                <c:pt idx="64">
                  <c:v>42.236923000000004</c:v>
                </c:pt>
                <c:pt idx="65">
                  <c:v>41.367545</c:v>
                </c:pt>
                <c:pt idx="66">
                  <c:v>41.805678</c:v>
                </c:pt>
                <c:pt idx="67">
                  <c:v>42.390810999999999</c:v>
                </c:pt>
                <c:pt idx="68">
                  <c:v>40.868130999999998</c:v>
                </c:pt>
                <c:pt idx="69">
                  <c:v>36.501762999999997</c:v>
                </c:pt>
                <c:pt idx="70">
                  <c:v>31.384898999999997</c:v>
                </c:pt>
                <c:pt idx="71">
                  <c:v>29.610730000000004</c:v>
                </c:pt>
                <c:pt idx="72">
                  <c:v>30.1067</c:v>
                </c:pt>
                <c:pt idx="73">
                  <c:v>30.066006000000002</c:v>
                </c:pt>
                <c:pt idx="74">
                  <c:v>29.491088000000001</c:v>
                </c:pt>
                <c:pt idx="75">
                  <c:v>29.511790000000001</c:v>
                </c:pt>
                <c:pt idx="76">
                  <c:v>31.428404000000004</c:v>
                </c:pt>
                <c:pt idx="77">
                  <c:v>34.673233999999994</c:v>
                </c:pt>
                <c:pt idx="78">
                  <c:v>40.455618000000001</c:v>
                </c:pt>
                <c:pt idx="79">
                  <c:v>43.519959999999998</c:v>
                </c:pt>
                <c:pt idx="80">
                  <c:v>45.068864000000005</c:v>
                </c:pt>
                <c:pt idx="81">
                  <c:v>45.465150000000001</c:v>
                </c:pt>
                <c:pt idx="82">
                  <c:v>45.549913000000004</c:v>
                </c:pt>
                <c:pt idx="83">
                  <c:v>45.545050000000003</c:v>
                </c:pt>
                <c:pt idx="84">
                  <c:v>45.043476000000005</c:v>
                </c:pt>
                <c:pt idx="85">
                  <c:v>44.433680000000003</c:v>
                </c:pt>
                <c:pt idx="86">
                  <c:v>42.632910000000003</c:v>
                </c:pt>
                <c:pt idx="87">
                  <c:v>42.343846000000006</c:v>
                </c:pt>
                <c:pt idx="88">
                  <c:v>42.477554000000005</c:v>
                </c:pt>
                <c:pt idx="89">
                  <c:v>41.261994999999999</c:v>
                </c:pt>
                <c:pt idx="90">
                  <c:v>41.216714000000003</c:v>
                </c:pt>
                <c:pt idx="91">
                  <c:v>42.477221000000007</c:v>
                </c:pt>
                <c:pt idx="92">
                  <c:v>41.897074000000003</c:v>
                </c:pt>
                <c:pt idx="93">
                  <c:v>37.686005999999992</c:v>
                </c:pt>
                <c:pt idx="94">
                  <c:v>32.793675</c:v>
                </c:pt>
                <c:pt idx="95">
                  <c:v>30.564727999999999</c:v>
                </c:pt>
                <c:pt idx="96">
                  <c:v>31.051292</c:v>
                </c:pt>
                <c:pt idx="97">
                  <c:v>31.021464999999999</c:v>
                </c:pt>
                <c:pt idx="98">
                  <c:v>30.563264999999998</c:v>
                </c:pt>
                <c:pt idx="99">
                  <c:v>30.247533999999998</c:v>
                </c:pt>
                <c:pt idx="100">
                  <c:v>31.537130000000001</c:v>
                </c:pt>
                <c:pt idx="101">
                  <c:v>35.035562000000006</c:v>
                </c:pt>
                <c:pt idx="102">
                  <c:v>41.002853999999999</c:v>
                </c:pt>
                <c:pt idx="103">
                  <c:v>43.995091000000002</c:v>
                </c:pt>
                <c:pt idx="104">
                  <c:v>45.130555999999999</c:v>
                </c:pt>
                <c:pt idx="105">
                  <c:v>45.253926999999997</c:v>
                </c:pt>
                <c:pt idx="106">
                  <c:v>45.112144000000001</c:v>
                </c:pt>
                <c:pt idx="107">
                  <c:v>44.929748999999994</c:v>
                </c:pt>
                <c:pt idx="108">
                  <c:v>44.173546000000002</c:v>
                </c:pt>
                <c:pt idx="109">
                  <c:v>43.621501000000002</c:v>
                </c:pt>
                <c:pt idx="110">
                  <c:v>42.120714</c:v>
                </c:pt>
                <c:pt idx="111">
                  <c:v>42.495687999999994</c:v>
                </c:pt>
                <c:pt idx="112">
                  <c:v>42.349771999999994</c:v>
                </c:pt>
                <c:pt idx="113">
                  <c:v>41.921832999999999</c:v>
                </c:pt>
                <c:pt idx="114">
                  <c:v>41.170418000000005</c:v>
                </c:pt>
                <c:pt idx="115">
                  <c:v>42.653863999999999</c:v>
                </c:pt>
                <c:pt idx="116">
                  <c:v>41.776592999999998</c:v>
                </c:pt>
                <c:pt idx="117">
                  <c:v>37.634940999999998</c:v>
                </c:pt>
                <c:pt idx="118">
                  <c:v>33.179957999999999</c:v>
                </c:pt>
                <c:pt idx="119">
                  <c:v>30.556866999999997</c:v>
                </c:pt>
                <c:pt idx="120">
                  <c:v>31.072603999999998</c:v>
                </c:pt>
                <c:pt idx="121">
                  <c:v>31.139108</c:v>
                </c:pt>
                <c:pt idx="122">
                  <c:v>30.461294000000002</c:v>
                </c:pt>
                <c:pt idx="123">
                  <c:v>30.013906000000002</c:v>
                </c:pt>
                <c:pt idx="124">
                  <c:v>31.831623</c:v>
                </c:pt>
                <c:pt idx="125">
                  <c:v>34.749391000000003</c:v>
                </c:pt>
                <c:pt idx="126">
                  <c:v>40.477680999999997</c:v>
                </c:pt>
                <c:pt idx="127">
                  <c:v>43.44652099999999</c:v>
                </c:pt>
                <c:pt idx="128">
                  <c:v>43.791100000000007</c:v>
                </c:pt>
                <c:pt idx="129">
                  <c:v>43.822155000000002</c:v>
                </c:pt>
                <c:pt idx="130">
                  <c:v>43.603363999999999</c:v>
                </c:pt>
                <c:pt idx="131">
                  <c:v>43.073020999999997</c:v>
                </c:pt>
                <c:pt idx="132">
                  <c:v>41.992753999999998</c:v>
                </c:pt>
                <c:pt idx="133">
                  <c:v>41.015281999999999</c:v>
                </c:pt>
                <c:pt idx="134">
                  <c:v>39.153048000000005</c:v>
                </c:pt>
                <c:pt idx="135">
                  <c:v>39.333016000000001</c:v>
                </c:pt>
                <c:pt idx="136">
                  <c:v>39.547895000000004</c:v>
                </c:pt>
                <c:pt idx="137">
                  <c:v>38.822573000000006</c:v>
                </c:pt>
                <c:pt idx="138">
                  <c:v>37.969479999999997</c:v>
                </c:pt>
                <c:pt idx="139">
                  <c:v>39.345877999999999</c:v>
                </c:pt>
                <c:pt idx="140">
                  <c:v>39.127791999999999</c:v>
                </c:pt>
                <c:pt idx="141">
                  <c:v>36.136463999999997</c:v>
                </c:pt>
                <c:pt idx="142">
                  <c:v>31.780370999999999</c:v>
                </c:pt>
                <c:pt idx="143">
                  <c:v>29.523896000000001</c:v>
                </c:pt>
                <c:pt idx="144">
                  <c:v>29.861511</c:v>
                </c:pt>
                <c:pt idx="145">
                  <c:v>29.470870000000001</c:v>
                </c:pt>
                <c:pt idx="146">
                  <c:v>29.03866</c:v>
                </c:pt>
                <c:pt idx="147">
                  <c:v>28.322082000000002</c:v>
                </c:pt>
                <c:pt idx="148">
                  <c:v>28.077841999999997</c:v>
                </c:pt>
                <c:pt idx="149">
                  <c:v>28.800635999999997</c:v>
                </c:pt>
                <c:pt idx="150">
                  <c:v>30.961642999999999</c:v>
                </c:pt>
                <c:pt idx="151">
                  <c:v>34.264868999999997</c:v>
                </c:pt>
                <c:pt idx="152">
                  <c:v>36.352244000000006</c:v>
                </c:pt>
                <c:pt idx="153">
                  <c:v>36.676824000000003</c:v>
                </c:pt>
                <c:pt idx="154">
                  <c:v>36.328360000000004</c:v>
                </c:pt>
                <c:pt idx="155">
                  <c:v>35.569724000000001</c:v>
                </c:pt>
                <c:pt idx="156">
                  <c:v>34.324296000000004</c:v>
                </c:pt>
                <c:pt idx="157">
                  <c:v>33.069085999999999</c:v>
                </c:pt>
                <c:pt idx="158">
                  <c:v>32.396851000000005</c:v>
                </c:pt>
                <c:pt idx="159">
                  <c:v>32.849400000000003</c:v>
                </c:pt>
                <c:pt idx="160">
                  <c:v>34.267173999999997</c:v>
                </c:pt>
                <c:pt idx="161">
                  <c:v>34.365846999999995</c:v>
                </c:pt>
                <c:pt idx="162">
                  <c:v>34.301217999999999</c:v>
                </c:pt>
                <c:pt idx="163">
                  <c:v>35.835675999999999</c:v>
                </c:pt>
                <c:pt idx="164">
                  <c:v>35.468300999999997</c:v>
                </c:pt>
                <c:pt idx="165">
                  <c:v>32.868687999999992</c:v>
                </c:pt>
                <c:pt idx="166">
                  <c:v>29.647324000000001</c:v>
                </c:pt>
                <c:pt idx="167">
                  <c:v>27.825272000000002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'[CAT April 2010 KKW1_Plots.xlsx]Calculation'!$H$1</c:f>
              <c:strCache>
                <c:ptCount val="1"/>
                <c:pt idx="0">
                  <c:v>Wind+PV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16.079999999999998</c:v>
                </c:pt>
                <c:pt idx="123">
                  <c:v>16.12</c:v>
                </c:pt>
                <c:pt idx="124">
                  <c:v>16.170000000000002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16.329999999999998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16.46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16.579999999999998</c:v>
                </c:pt>
                <c:pt idx="135">
                  <c:v>16.62</c:v>
                </c:pt>
                <c:pt idx="136">
                  <c:v>16.670000000000002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16.829999999999998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16.96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17.079999999999998</c:v>
                </c:pt>
                <c:pt idx="147">
                  <c:v>17.12</c:v>
                </c:pt>
                <c:pt idx="148">
                  <c:v>17.170000000000002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17.329999999999998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17.46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17.579999999999998</c:v>
                </c:pt>
                <c:pt idx="159">
                  <c:v>17.63</c:v>
                </c:pt>
                <c:pt idx="160">
                  <c:v>17.670000000000002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17.829999999999998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17.96</c:v>
                </c:pt>
              </c:numCache>
            </c:numRef>
          </c:xVal>
          <c:yVal>
            <c:numRef>
              <c:f>'[CAT April 2010 KKW1_Plots.xlsx]Calculation'!$H$251:$H$418</c:f>
              <c:numCache>
                <c:formatCode>0.0</c:formatCode>
                <c:ptCount val="168"/>
                <c:pt idx="0">
                  <c:v>16.967698138254658</c:v>
                </c:pt>
                <c:pt idx="1">
                  <c:v>16.520070083660311</c:v>
                </c:pt>
                <c:pt idx="2">
                  <c:v>16.420063245194179</c:v>
                </c:pt>
                <c:pt idx="3">
                  <c:v>16.081411352057753</c:v>
                </c:pt>
                <c:pt idx="4">
                  <c:v>15.8458107468288</c:v>
                </c:pt>
                <c:pt idx="5">
                  <c:v>15.853367421644686</c:v>
                </c:pt>
                <c:pt idx="6">
                  <c:v>16.019950590880512</c:v>
                </c:pt>
                <c:pt idx="7">
                  <c:v>17.302817798893258</c:v>
                </c:pt>
                <c:pt idx="8">
                  <c:v>20.495088777340058</c:v>
                </c:pt>
                <c:pt idx="9">
                  <c:v>24.932007239452922</c:v>
                </c:pt>
                <c:pt idx="10">
                  <c:v>29.340935204322953</c:v>
                </c:pt>
                <c:pt idx="11">
                  <c:v>34.121253003178261</c:v>
                </c:pt>
                <c:pt idx="12">
                  <c:v>37.766663499970207</c:v>
                </c:pt>
                <c:pt idx="13">
                  <c:v>39.594070308749643</c:v>
                </c:pt>
                <c:pt idx="14">
                  <c:v>39.499804761217909</c:v>
                </c:pt>
                <c:pt idx="15">
                  <c:v>37.251214179072846</c:v>
                </c:pt>
                <c:pt idx="16">
                  <c:v>32.868513035370455</c:v>
                </c:pt>
                <c:pt idx="17">
                  <c:v>27.123386289810124</c:v>
                </c:pt>
                <c:pt idx="18">
                  <c:v>22.592095527718389</c:v>
                </c:pt>
                <c:pt idx="19">
                  <c:v>20.270261083418266</c:v>
                </c:pt>
                <c:pt idx="20">
                  <c:v>19.063237842731638</c:v>
                </c:pt>
                <c:pt idx="21">
                  <c:v>18.420287380613889</c:v>
                </c:pt>
                <c:pt idx="22">
                  <c:v>17.51396756923371</c:v>
                </c:pt>
                <c:pt idx="23">
                  <c:v>16.594872539190774</c:v>
                </c:pt>
                <c:pt idx="24">
                  <c:v>15.692403766595783</c:v>
                </c:pt>
                <c:pt idx="25">
                  <c:v>14.648101299823017</c:v>
                </c:pt>
                <c:pt idx="26">
                  <c:v>13.666196827658588</c:v>
                </c:pt>
                <c:pt idx="27">
                  <c:v>13.201811030953319</c:v>
                </c:pt>
                <c:pt idx="28">
                  <c:v>13.153840526318065</c:v>
                </c:pt>
                <c:pt idx="29">
                  <c:v>13.329178771700068</c:v>
                </c:pt>
                <c:pt idx="30">
                  <c:v>13.619636731368244</c:v>
                </c:pt>
                <c:pt idx="31">
                  <c:v>15.164869900374185</c:v>
                </c:pt>
                <c:pt idx="32">
                  <c:v>18.540476997738025</c:v>
                </c:pt>
                <c:pt idx="33">
                  <c:v>22.52884372954837</c:v>
                </c:pt>
                <c:pt idx="34">
                  <c:v>25.261091197240582</c:v>
                </c:pt>
                <c:pt idx="35">
                  <c:v>28.599425643500449</c:v>
                </c:pt>
                <c:pt idx="36">
                  <c:v>30.638459954825564</c:v>
                </c:pt>
                <c:pt idx="37">
                  <c:v>29.966303087248871</c:v>
                </c:pt>
                <c:pt idx="38">
                  <c:v>29.736956067220575</c:v>
                </c:pt>
                <c:pt idx="39">
                  <c:v>28.394817699944525</c:v>
                </c:pt>
                <c:pt idx="40">
                  <c:v>26.034682602343857</c:v>
                </c:pt>
                <c:pt idx="41">
                  <c:v>22.61915961375902</c:v>
                </c:pt>
                <c:pt idx="42">
                  <c:v>19.835353131129775</c:v>
                </c:pt>
                <c:pt idx="43">
                  <c:v>18.421190315112828</c:v>
                </c:pt>
                <c:pt idx="44">
                  <c:v>18.429984244934339</c:v>
                </c:pt>
                <c:pt idx="45">
                  <c:v>19.486933781897719</c:v>
                </c:pt>
                <c:pt idx="46">
                  <c:v>20.433274367186346</c:v>
                </c:pt>
                <c:pt idx="47">
                  <c:v>21.418591770233533</c:v>
                </c:pt>
                <c:pt idx="48">
                  <c:v>22.617597430644039</c:v>
                </c:pt>
                <c:pt idx="49">
                  <c:v>23.894177375739936</c:v>
                </c:pt>
                <c:pt idx="50">
                  <c:v>24.892762473429904</c:v>
                </c:pt>
                <c:pt idx="51">
                  <c:v>25.474646004529589</c:v>
                </c:pt>
                <c:pt idx="52">
                  <c:v>26.190969224194873</c:v>
                </c:pt>
                <c:pt idx="53">
                  <c:v>27.268828922466849</c:v>
                </c:pt>
                <c:pt idx="54">
                  <c:v>28.365749500561051</c:v>
                </c:pt>
                <c:pt idx="55">
                  <c:v>30.80515616305739</c:v>
                </c:pt>
                <c:pt idx="56">
                  <c:v>35.344216054461327</c:v>
                </c:pt>
                <c:pt idx="57">
                  <c:v>40.548028845524378</c:v>
                </c:pt>
                <c:pt idx="58">
                  <c:v>45.657144979844034</c:v>
                </c:pt>
                <c:pt idx="59">
                  <c:v>49.334775676563979</c:v>
                </c:pt>
                <c:pt idx="60">
                  <c:v>52.036210683524772</c:v>
                </c:pt>
                <c:pt idx="61">
                  <c:v>53.340914891611163</c:v>
                </c:pt>
                <c:pt idx="62">
                  <c:v>53.308788159116276</c:v>
                </c:pt>
                <c:pt idx="63">
                  <c:v>52.276655602029365</c:v>
                </c:pt>
                <c:pt idx="64">
                  <c:v>50.286967613928354</c:v>
                </c:pt>
                <c:pt idx="65">
                  <c:v>46.906143365951067</c:v>
                </c:pt>
                <c:pt idx="66">
                  <c:v>43.036646212643049</c:v>
                </c:pt>
                <c:pt idx="67">
                  <c:v>41.023244602314165</c:v>
                </c:pt>
                <c:pt idx="68">
                  <c:v>40.110935091526166</c:v>
                </c:pt>
                <c:pt idx="69">
                  <c:v>39.851912385906132</c:v>
                </c:pt>
                <c:pt idx="70">
                  <c:v>39.556197169064099</c:v>
                </c:pt>
                <c:pt idx="71">
                  <c:v>38.9592137087417</c:v>
                </c:pt>
                <c:pt idx="72">
                  <c:v>38.297766746356068</c:v>
                </c:pt>
                <c:pt idx="73">
                  <c:v>37.634500800959927</c:v>
                </c:pt>
                <c:pt idx="74">
                  <c:v>36.868273022838281</c:v>
                </c:pt>
                <c:pt idx="75">
                  <c:v>36.176928641389139</c:v>
                </c:pt>
                <c:pt idx="76">
                  <c:v>35.663316625322039</c:v>
                </c:pt>
                <c:pt idx="77">
                  <c:v>35.308400966415675</c:v>
                </c:pt>
                <c:pt idx="78">
                  <c:v>34.91535686743444</c:v>
                </c:pt>
                <c:pt idx="79">
                  <c:v>35.902600845134437</c:v>
                </c:pt>
                <c:pt idx="80">
                  <c:v>37.663610290795582</c:v>
                </c:pt>
                <c:pt idx="81">
                  <c:v>39.256059194368937</c:v>
                </c:pt>
                <c:pt idx="82">
                  <c:v>40.961698173487257</c:v>
                </c:pt>
                <c:pt idx="83">
                  <c:v>43.141125329407934</c:v>
                </c:pt>
                <c:pt idx="84">
                  <c:v>44.842021394201396</c:v>
                </c:pt>
                <c:pt idx="85">
                  <c:v>46.139430198974068</c:v>
                </c:pt>
                <c:pt idx="86">
                  <c:v>45.460283045912078</c:v>
                </c:pt>
                <c:pt idx="87">
                  <c:v>44.719845273431844</c:v>
                </c:pt>
                <c:pt idx="88">
                  <c:v>42.908123357120978</c:v>
                </c:pt>
                <c:pt idx="89">
                  <c:v>39.522652277689645</c:v>
                </c:pt>
                <c:pt idx="90">
                  <c:v>35.893412115755439</c:v>
                </c:pt>
                <c:pt idx="91">
                  <c:v>32.766259873281939</c:v>
                </c:pt>
                <c:pt idx="92">
                  <c:v>31.558280130671175</c:v>
                </c:pt>
                <c:pt idx="93">
                  <c:v>30.991804029287309</c:v>
                </c:pt>
                <c:pt idx="94">
                  <c:v>30.536545673942726</c:v>
                </c:pt>
                <c:pt idx="95">
                  <c:v>30.505988057979543</c:v>
                </c:pt>
                <c:pt idx="96">
                  <c:v>30.703306570689239</c:v>
                </c:pt>
                <c:pt idx="97">
                  <c:v>30.891383334062379</c:v>
                </c:pt>
                <c:pt idx="98">
                  <c:v>31.443613003621341</c:v>
                </c:pt>
                <c:pt idx="99">
                  <c:v>32.732305732400476</c:v>
                </c:pt>
                <c:pt idx="100">
                  <c:v>34.399511675912422</c:v>
                </c:pt>
                <c:pt idx="101">
                  <c:v>35.989291408086267</c:v>
                </c:pt>
                <c:pt idx="102">
                  <c:v>37.497077356682254</c:v>
                </c:pt>
                <c:pt idx="103">
                  <c:v>39.116804120346373</c:v>
                </c:pt>
                <c:pt idx="104">
                  <c:v>41.86163813918386</c:v>
                </c:pt>
                <c:pt idx="105">
                  <c:v>45.27514237746189</c:v>
                </c:pt>
                <c:pt idx="106">
                  <c:v>48.310604592838295</c:v>
                </c:pt>
                <c:pt idx="107">
                  <c:v>50.627154967570647</c:v>
                </c:pt>
                <c:pt idx="108">
                  <c:v>52.793996087348539</c:v>
                </c:pt>
                <c:pt idx="109">
                  <c:v>52.822697055577017</c:v>
                </c:pt>
                <c:pt idx="110">
                  <c:v>52.372516985773217</c:v>
                </c:pt>
                <c:pt idx="111">
                  <c:v>50.935039299598493</c:v>
                </c:pt>
                <c:pt idx="112">
                  <c:v>48.567369393230294</c:v>
                </c:pt>
                <c:pt idx="113">
                  <c:v>43.929350802197909</c:v>
                </c:pt>
                <c:pt idx="114">
                  <c:v>39.457038154020736</c:v>
                </c:pt>
                <c:pt idx="115">
                  <c:v>36.097823005280937</c:v>
                </c:pt>
                <c:pt idx="116">
                  <c:v>34.263321862604656</c:v>
                </c:pt>
                <c:pt idx="117">
                  <c:v>33.521865321653678</c:v>
                </c:pt>
                <c:pt idx="118">
                  <c:v>32.922480035586666</c:v>
                </c:pt>
                <c:pt idx="119">
                  <c:v>32.463743106896644</c:v>
                </c:pt>
                <c:pt idx="120">
                  <c:v>32.064846023703737</c:v>
                </c:pt>
                <c:pt idx="121">
                  <c:v>31.417033415987891</c:v>
                </c:pt>
                <c:pt idx="122">
                  <c:v>30.420332063374588</c:v>
                </c:pt>
                <c:pt idx="123">
                  <c:v>29.304032593089659</c:v>
                </c:pt>
                <c:pt idx="124">
                  <c:v>28.451266242401545</c:v>
                </c:pt>
                <c:pt idx="125">
                  <c:v>28.059278775377692</c:v>
                </c:pt>
                <c:pt idx="126">
                  <c:v>28.125689806851966</c:v>
                </c:pt>
                <c:pt idx="127">
                  <c:v>30.132999246992565</c:v>
                </c:pt>
                <c:pt idx="128">
                  <c:v>34.368596704227159</c:v>
                </c:pt>
                <c:pt idx="129">
                  <c:v>38.694484873315012</c:v>
                </c:pt>
                <c:pt idx="130">
                  <c:v>40.832578802896073</c:v>
                </c:pt>
                <c:pt idx="131">
                  <c:v>43.063303159286868</c:v>
                </c:pt>
                <c:pt idx="132">
                  <c:v>46.642588197684589</c:v>
                </c:pt>
                <c:pt idx="133">
                  <c:v>49.601516622171445</c:v>
                </c:pt>
                <c:pt idx="134">
                  <c:v>51.149118670438803</c:v>
                </c:pt>
                <c:pt idx="135">
                  <c:v>51.024822737942358</c:v>
                </c:pt>
                <c:pt idx="136">
                  <c:v>48.400136122306193</c:v>
                </c:pt>
                <c:pt idx="137">
                  <c:v>43.704504763564266</c:v>
                </c:pt>
                <c:pt idx="138">
                  <c:v>39.51386344002762</c:v>
                </c:pt>
                <c:pt idx="139">
                  <c:v>37.103327394788195</c:v>
                </c:pt>
                <c:pt idx="140">
                  <c:v>36.765053963863878</c:v>
                </c:pt>
                <c:pt idx="141">
                  <c:v>37.410871027091837</c:v>
                </c:pt>
                <c:pt idx="142">
                  <c:v>38.020358406902581</c:v>
                </c:pt>
                <c:pt idx="143">
                  <c:v>38.522276058674393</c:v>
                </c:pt>
                <c:pt idx="144">
                  <c:v>39.032280125704865</c:v>
                </c:pt>
                <c:pt idx="145">
                  <c:v>39.688637059434221</c:v>
                </c:pt>
                <c:pt idx="146">
                  <c:v>40.569985776281428</c:v>
                </c:pt>
                <c:pt idx="147">
                  <c:v>41.348067477784291</c:v>
                </c:pt>
                <c:pt idx="148">
                  <c:v>41.893205462369913</c:v>
                </c:pt>
                <c:pt idx="149">
                  <c:v>42.325125667155618</c:v>
                </c:pt>
                <c:pt idx="150">
                  <c:v>42.756237604220004</c:v>
                </c:pt>
                <c:pt idx="151">
                  <c:v>44.244471700708964</c:v>
                </c:pt>
                <c:pt idx="152">
                  <c:v>48.74044633857357</c:v>
                </c:pt>
                <c:pt idx="153">
                  <c:v>53.739591947264245</c:v>
                </c:pt>
                <c:pt idx="154">
                  <c:v>57.057012458633423</c:v>
                </c:pt>
                <c:pt idx="155">
                  <c:v>59.037410644588782</c:v>
                </c:pt>
                <c:pt idx="156">
                  <c:v>60.108129152906713</c:v>
                </c:pt>
                <c:pt idx="157">
                  <c:v>58.944008163559417</c:v>
                </c:pt>
                <c:pt idx="158">
                  <c:v>55.913196172331709</c:v>
                </c:pt>
                <c:pt idx="159">
                  <c:v>52.023845683150732</c:v>
                </c:pt>
                <c:pt idx="160">
                  <c:v>46.253182399775206</c:v>
                </c:pt>
                <c:pt idx="161">
                  <c:v>38.658933238780186</c:v>
                </c:pt>
                <c:pt idx="162">
                  <c:v>31.924952037851938</c:v>
                </c:pt>
                <c:pt idx="163">
                  <c:v>26.80347175171234</c:v>
                </c:pt>
                <c:pt idx="164">
                  <c:v>23.65711449254156</c:v>
                </c:pt>
                <c:pt idx="165">
                  <c:v>21.66229637410731</c:v>
                </c:pt>
                <c:pt idx="166">
                  <c:v>20.062757051563896</c:v>
                </c:pt>
                <c:pt idx="167">
                  <c:v>18.739440172695108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851896"/>
        <c:axId val="194852288"/>
      </c:scatterChart>
      <c:valAx>
        <c:axId val="194851896"/>
        <c:scaling>
          <c:orientation val="minMax"/>
          <c:max val="18"/>
          <c:min val="1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600" dirty="0"/>
                  <a:t>Day</a:t>
                </a:r>
                <a:r>
                  <a:rPr lang="en-GB" sz="1600" baseline="0" dirty="0"/>
                  <a:t> in April 2010</a:t>
                </a:r>
                <a:endParaRPr lang="en-GB" sz="1600" dirty="0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94852288"/>
        <c:crosses val="autoZero"/>
        <c:crossBetween val="midCat"/>
        <c:majorUnit val="1"/>
      </c:valAx>
      <c:valAx>
        <c:axId val="194852288"/>
        <c:scaling>
          <c:orientation val="minMax"/>
          <c:max val="60"/>
          <c:min val="1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600" dirty="0"/>
                  <a:t>Demand or supply    (GW)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94851896"/>
        <c:crosses val="autoZero"/>
        <c:crossBetween val="midCat"/>
        <c:majorUnit val="10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'[CAT April 2010 KKW1_Plots.xlsx]Calculation'!$C$1</c:f>
              <c:strCache>
                <c:ptCount val="1"/>
                <c:pt idx="0">
                  <c:v>Demand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16.079999999999998</c:v>
                </c:pt>
                <c:pt idx="123">
                  <c:v>16.12</c:v>
                </c:pt>
                <c:pt idx="124">
                  <c:v>16.170000000000002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16.329999999999998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16.46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16.579999999999998</c:v>
                </c:pt>
                <c:pt idx="135">
                  <c:v>16.62</c:v>
                </c:pt>
                <c:pt idx="136">
                  <c:v>16.670000000000002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16.829999999999998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16.96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17.079999999999998</c:v>
                </c:pt>
                <c:pt idx="147">
                  <c:v>17.12</c:v>
                </c:pt>
                <c:pt idx="148">
                  <c:v>17.170000000000002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17.329999999999998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17.46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17.579999999999998</c:v>
                </c:pt>
                <c:pt idx="159">
                  <c:v>17.63</c:v>
                </c:pt>
                <c:pt idx="160">
                  <c:v>17.670000000000002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17.829999999999998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17.96</c:v>
                </c:pt>
              </c:numCache>
            </c:numRef>
          </c:xVal>
          <c:yVal>
            <c:numRef>
              <c:f>'[CAT April 2010 KKW1_Plots.xlsx]Calculation'!$C$251:$C$418</c:f>
              <c:numCache>
                <c:formatCode>0.0</c:formatCode>
                <c:ptCount val="168"/>
                <c:pt idx="0">
                  <c:v>27.992688999999999</c:v>
                </c:pt>
                <c:pt idx="1">
                  <c:v>27.563351000000001</c:v>
                </c:pt>
                <c:pt idx="2">
                  <c:v>27.024512000000001</c:v>
                </c:pt>
                <c:pt idx="3">
                  <c:v>26.435355999999999</c:v>
                </c:pt>
                <c:pt idx="4">
                  <c:v>26.390021000000001</c:v>
                </c:pt>
                <c:pt idx="5">
                  <c:v>26.315559</c:v>
                </c:pt>
                <c:pt idx="6">
                  <c:v>27.59967</c:v>
                </c:pt>
                <c:pt idx="7">
                  <c:v>29.737197000000002</c:v>
                </c:pt>
                <c:pt idx="8">
                  <c:v>32.086925999999998</c:v>
                </c:pt>
                <c:pt idx="9">
                  <c:v>33.997242</c:v>
                </c:pt>
                <c:pt idx="10">
                  <c:v>34.847618000000004</c:v>
                </c:pt>
                <c:pt idx="11">
                  <c:v>35.124119</c:v>
                </c:pt>
                <c:pt idx="12">
                  <c:v>34.179001999999997</c:v>
                </c:pt>
                <c:pt idx="13">
                  <c:v>33.095133000000004</c:v>
                </c:pt>
                <c:pt idx="14">
                  <c:v>32.664163000000002</c:v>
                </c:pt>
                <c:pt idx="15">
                  <c:v>33.193249999999999</c:v>
                </c:pt>
                <c:pt idx="16">
                  <c:v>34.075476999999999</c:v>
                </c:pt>
                <c:pt idx="17">
                  <c:v>34.181756999999998</c:v>
                </c:pt>
                <c:pt idx="18">
                  <c:v>34.618824000000004</c:v>
                </c:pt>
                <c:pt idx="19">
                  <c:v>36.741923999999997</c:v>
                </c:pt>
                <c:pt idx="20">
                  <c:v>35.714343999999997</c:v>
                </c:pt>
                <c:pt idx="21">
                  <c:v>32.780491000000005</c:v>
                </c:pt>
                <c:pt idx="22">
                  <c:v>29.548589</c:v>
                </c:pt>
                <c:pt idx="23">
                  <c:v>27.09741</c:v>
                </c:pt>
                <c:pt idx="24">
                  <c:v>27.563333999999998</c:v>
                </c:pt>
                <c:pt idx="25">
                  <c:v>27.655049999999999</c:v>
                </c:pt>
                <c:pt idx="26">
                  <c:v>27.355991000000003</c:v>
                </c:pt>
                <c:pt idx="27">
                  <c:v>26.995056000000002</c:v>
                </c:pt>
                <c:pt idx="28">
                  <c:v>28.979521999999999</c:v>
                </c:pt>
                <c:pt idx="29">
                  <c:v>32.739258999999997</c:v>
                </c:pt>
                <c:pt idx="30">
                  <c:v>37.962474999999998</c:v>
                </c:pt>
                <c:pt idx="31">
                  <c:v>41.714506999999998</c:v>
                </c:pt>
                <c:pt idx="32">
                  <c:v>42.872168000000002</c:v>
                </c:pt>
                <c:pt idx="33">
                  <c:v>43.241613000000001</c:v>
                </c:pt>
                <c:pt idx="34">
                  <c:v>43.496326000000003</c:v>
                </c:pt>
                <c:pt idx="35">
                  <c:v>43.187479999999994</c:v>
                </c:pt>
                <c:pt idx="36">
                  <c:v>42.499357000000003</c:v>
                </c:pt>
                <c:pt idx="37">
                  <c:v>41.896203</c:v>
                </c:pt>
                <c:pt idx="38">
                  <c:v>41.310273000000002</c:v>
                </c:pt>
                <c:pt idx="39">
                  <c:v>41.778658999999998</c:v>
                </c:pt>
                <c:pt idx="40">
                  <c:v>41.785615</c:v>
                </c:pt>
                <c:pt idx="41">
                  <c:v>40.777922999999994</c:v>
                </c:pt>
                <c:pt idx="42">
                  <c:v>39.911396999999994</c:v>
                </c:pt>
                <c:pt idx="43">
                  <c:v>41.427565000000001</c:v>
                </c:pt>
                <c:pt idx="44">
                  <c:v>40.168305999999994</c:v>
                </c:pt>
                <c:pt idx="45">
                  <c:v>35.742578999999999</c:v>
                </c:pt>
                <c:pt idx="46">
                  <c:v>31.455175999999998</c:v>
                </c:pt>
                <c:pt idx="47">
                  <c:v>29.069327000000001</c:v>
                </c:pt>
                <c:pt idx="48">
                  <c:v>29.727449</c:v>
                </c:pt>
                <c:pt idx="49">
                  <c:v>29.783643000000001</c:v>
                </c:pt>
                <c:pt idx="50">
                  <c:v>29.177084000000001</c:v>
                </c:pt>
                <c:pt idx="51">
                  <c:v>29.077038000000002</c:v>
                </c:pt>
                <c:pt idx="52">
                  <c:v>30.873000000000001</c:v>
                </c:pt>
                <c:pt idx="53">
                  <c:v>34.271733999999995</c:v>
                </c:pt>
                <c:pt idx="54">
                  <c:v>39.600664999999999</c:v>
                </c:pt>
                <c:pt idx="55">
                  <c:v>42.440519000000002</c:v>
                </c:pt>
                <c:pt idx="56">
                  <c:v>43.573415999999995</c:v>
                </c:pt>
                <c:pt idx="57">
                  <c:v>43.630979999999994</c:v>
                </c:pt>
                <c:pt idx="58">
                  <c:v>43.598012000000004</c:v>
                </c:pt>
                <c:pt idx="59">
                  <c:v>43.371456999999992</c:v>
                </c:pt>
                <c:pt idx="60">
                  <c:v>42.848244000000001</c:v>
                </c:pt>
                <c:pt idx="61">
                  <c:v>42.061603000000005</c:v>
                </c:pt>
                <c:pt idx="62">
                  <c:v>41.372111000000004</c:v>
                </c:pt>
                <c:pt idx="63">
                  <c:v>41.892968000000003</c:v>
                </c:pt>
                <c:pt idx="64">
                  <c:v>42.236923000000004</c:v>
                </c:pt>
                <c:pt idx="65">
                  <c:v>41.367545</c:v>
                </c:pt>
                <c:pt idx="66">
                  <c:v>41.805678</c:v>
                </c:pt>
                <c:pt idx="67">
                  <c:v>42.390810999999999</c:v>
                </c:pt>
                <c:pt idx="68">
                  <c:v>40.868130999999998</c:v>
                </c:pt>
                <c:pt idx="69">
                  <c:v>36.501762999999997</c:v>
                </c:pt>
                <c:pt idx="70">
                  <c:v>31.384898999999997</c:v>
                </c:pt>
                <c:pt idx="71">
                  <c:v>29.610730000000004</c:v>
                </c:pt>
                <c:pt idx="72">
                  <c:v>30.1067</c:v>
                </c:pt>
                <c:pt idx="73">
                  <c:v>30.066006000000002</c:v>
                </c:pt>
                <c:pt idx="74">
                  <c:v>29.491088000000001</c:v>
                </c:pt>
                <c:pt idx="75">
                  <c:v>29.511790000000001</c:v>
                </c:pt>
                <c:pt idx="76">
                  <c:v>31.428404000000004</c:v>
                </c:pt>
                <c:pt idx="77">
                  <c:v>34.673233999999994</c:v>
                </c:pt>
                <c:pt idx="78">
                  <c:v>40.455618000000001</c:v>
                </c:pt>
                <c:pt idx="79">
                  <c:v>43.519959999999998</c:v>
                </c:pt>
                <c:pt idx="80">
                  <c:v>45.068864000000005</c:v>
                </c:pt>
                <c:pt idx="81">
                  <c:v>45.465150000000001</c:v>
                </c:pt>
                <c:pt idx="82">
                  <c:v>45.549913000000004</c:v>
                </c:pt>
                <c:pt idx="83">
                  <c:v>45.545050000000003</c:v>
                </c:pt>
                <c:pt idx="84">
                  <c:v>45.043476000000005</c:v>
                </c:pt>
                <c:pt idx="85">
                  <c:v>44.433680000000003</c:v>
                </c:pt>
                <c:pt idx="86">
                  <c:v>42.632910000000003</c:v>
                </c:pt>
                <c:pt idx="87">
                  <c:v>42.343846000000006</c:v>
                </c:pt>
                <c:pt idx="88">
                  <c:v>42.477554000000005</c:v>
                </c:pt>
                <c:pt idx="89">
                  <c:v>41.261994999999999</c:v>
                </c:pt>
                <c:pt idx="90">
                  <c:v>41.216714000000003</c:v>
                </c:pt>
                <c:pt idx="91">
                  <c:v>42.477221000000007</c:v>
                </c:pt>
                <c:pt idx="92">
                  <c:v>41.897074000000003</c:v>
                </c:pt>
                <c:pt idx="93">
                  <c:v>37.686005999999992</c:v>
                </c:pt>
                <c:pt idx="94">
                  <c:v>32.793675</c:v>
                </c:pt>
                <c:pt idx="95">
                  <c:v>30.564727999999999</c:v>
                </c:pt>
                <c:pt idx="96">
                  <c:v>31.051292</c:v>
                </c:pt>
                <c:pt idx="97">
                  <c:v>31.021464999999999</c:v>
                </c:pt>
                <c:pt idx="98">
                  <c:v>30.563264999999998</c:v>
                </c:pt>
                <c:pt idx="99">
                  <c:v>30.247533999999998</c:v>
                </c:pt>
                <c:pt idx="100">
                  <c:v>31.537130000000001</c:v>
                </c:pt>
                <c:pt idx="101">
                  <c:v>35.035562000000006</c:v>
                </c:pt>
                <c:pt idx="102">
                  <c:v>41.002853999999999</c:v>
                </c:pt>
                <c:pt idx="103">
                  <c:v>43.995091000000002</c:v>
                </c:pt>
                <c:pt idx="104">
                  <c:v>45.130555999999999</c:v>
                </c:pt>
                <c:pt idx="105">
                  <c:v>45.253926999999997</c:v>
                </c:pt>
                <c:pt idx="106">
                  <c:v>45.112144000000001</c:v>
                </c:pt>
                <c:pt idx="107">
                  <c:v>44.929748999999994</c:v>
                </c:pt>
                <c:pt idx="108">
                  <c:v>44.173546000000002</c:v>
                </c:pt>
                <c:pt idx="109">
                  <c:v>43.621501000000002</c:v>
                </c:pt>
                <c:pt idx="110">
                  <c:v>42.120714</c:v>
                </c:pt>
                <c:pt idx="111">
                  <c:v>42.495687999999994</c:v>
                </c:pt>
                <c:pt idx="112">
                  <c:v>42.349771999999994</c:v>
                </c:pt>
                <c:pt idx="113">
                  <c:v>41.921832999999999</c:v>
                </c:pt>
                <c:pt idx="114">
                  <c:v>41.170418000000005</c:v>
                </c:pt>
                <c:pt idx="115">
                  <c:v>42.653863999999999</c:v>
                </c:pt>
                <c:pt idx="116">
                  <c:v>41.776592999999998</c:v>
                </c:pt>
                <c:pt idx="117">
                  <c:v>37.634940999999998</c:v>
                </c:pt>
                <c:pt idx="118">
                  <c:v>33.179957999999999</c:v>
                </c:pt>
                <c:pt idx="119">
                  <c:v>30.556866999999997</c:v>
                </c:pt>
                <c:pt idx="120">
                  <c:v>31.072603999999998</c:v>
                </c:pt>
                <c:pt idx="121">
                  <c:v>31.139108</c:v>
                </c:pt>
                <c:pt idx="122">
                  <c:v>30.461294000000002</c:v>
                </c:pt>
                <c:pt idx="123">
                  <c:v>30.013906000000002</c:v>
                </c:pt>
                <c:pt idx="124">
                  <c:v>31.831623</c:v>
                </c:pt>
                <c:pt idx="125">
                  <c:v>34.749391000000003</c:v>
                </c:pt>
                <c:pt idx="126">
                  <c:v>40.477680999999997</c:v>
                </c:pt>
                <c:pt idx="127">
                  <c:v>43.44652099999999</c:v>
                </c:pt>
                <c:pt idx="128">
                  <c:v>43.791100000000007</c:v>
                </c:pt>
                <c:pt idx="129">
                  <c:v>43.822155000000002</c:v>
                </c:pt>
                <c:pt idx="130">
                  <c:v>43.603363999999999</c:v>
                </c:pt>
                <c:pt idx="131">
                  <c:v>43.073020999999997</c:v>
                </c:pt>
                <c:pt idx="132">
                  <c:v>41.992753999999998</c:v>
                </c:pt>
                <c:pt idx="133">
                  <c:v>41.015281999999999</c:v>
                </c:pt>
                <c:pt idx="134">
                  <c:v>39.153048000000005</c:v>
                </c:pt>
                <c:pt idx="135">
                  <c:v>39.333016000000001</c:v>
                </c:pt>
                <c:pt idx="136">
                  <c:v>39.547895000000004</c:v>
                </c:pt>
                <c:pt idx="137">
                  <c:v>38.822573000000006</c:v>
                </c:pt>
                <c:pt idx="138">
                  <c:v>37.969479999999997</c:v>
                </c:pt>
                <c:pt idx="139">
                  <c:v>39.345877999999999</c:v>
                </c:pt>
                <c:pt idx="140">
                  <c:v>39.127791999999999</c:v>
                </c:pt>
                <c:pt idx="141">
                  <c:v>36.136463999999997</c:v>
                </c:pt>
                <c:pt idx="142">
                  <c:v>31.780370999999999</c:v>
                </c:pt>
                <c:pt idx="143">
                  <c:v>29.523896000000001</c:v>
                </c:pt>
                <c:pt idx="144">
                  <c:v>29.861511</c:v>
                </c:pt>
                <c:pt idx="145">
                  <c:v>29.470870000000001</c:v>
                </c:pt>
                <c:pt idx="146">
                  <c:v>29.03866</c:v>
                </c:pt>
                <c:pt idx="147">
                  <c:v>28.322082000000002</c:v>
                </c:pt>
                <c:pt idx="148">
                  <c:v>28.077841999999997</c:v>
                </c:pt>
                <c:pt idx="149">
                  <c:v>28.800635999999997</c:v>
                </c:pt>
                <c:pt idx="150">
                  <c:v>30.961642999999999</c:v>
                </c:pt>
                <c:pt idx="151">
                  <c:v>34.264868999999997</c:v>
                </c:pt>
                <c:pt idx="152">
                  <c:v>36.352244000000006</c:v>
                </c:pt>
                <c:pt idx="153">
                  <c:v>36.676824000000003</c:v>
                </c:pt>
                <c:pt idx="154">
                  <c:v>36.328360000000004</c:v>
                </c:pt>
                <c:pt idx="155">
                  <c:v>35.569724000000001</c:v>
                </c:pt>
                <c:pt idx="156">
                  <c:v>34.324296000000004</c:v>
                </c:pt>
                <c:pt idx="157">
                  <c:v>33.069085999999999</c:v>
                </c:pt>
                <c:pt idx="158">
                  <c:v>32.396851000000005</c:v>
                </c:pt>
                <c:pt idx="159">
                  <c:v>32.849400000000003</c:v>
                </c:pt>
                <c:pt idx="160">
                  <c:v>34.267173999999997</c:v>
                </c:pt>
                <c:pt idx="161">
                  <c:v>34.365846999999995</c:v>
                </c:pt>
                <c:pt idx="162">
                  <c:v>34.301217999999999</c:v>
                </c:pt>
                <c:pt idx="163">
                  <c:v>35.835675999999999</c:v>
                </c:pt>
                <c:pt idx="164">
                  <c:v>35.468300999999997</c:v>
                </c:pt>
                <c:pt idx="165">
                  <c:v>32.868687999999992</c:v>
                </c:pt>
                <c:pt idx="166">
                  <c:v>29.647324000000001</c:v>
                </c:pt>
                <c:pt idx="167">
                  <c:v>27.825272000000002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'[CAT April 2010 KKW1_Plots.xlsx]Calculation'!$P$1</c:f>
              <c:strCache>
                <c:ptCount val="1"/>
                <c:pt idx="0">
                  <c:v>Plus Store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5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16.079999999999998</c:v>
                </c:pt>
                <c:pt idx="123">
                  <c:v>16.12</c:v>
                </c:pt>
                <c:pt idx="124">
                  <c:v>16.170000000000002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16.329999999999998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16.46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16.579999999999998</c:v>
                </c:pt>
                <c:pt idx="135">
                  <c:v>16.62</c:v>
                </c:pt>
                <c:pt idx="136">
                  <c:v>16.670000000000002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16.829999999999998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16.96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17.079999999999998</c:v>
                </c:pt>
                <c:pt idx="147">
                  <c:v>17.12</c:v>
                </c:pt>
                <c:pt idx="148">
                  <c:v>17.170000000000002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17.329999999999998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17.46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17.579999999999998</c:v>
                </c:pt>
                <c:pt idx="159">
                  <c:v>17.63</c:v>
                </c:pt>
                <c:pt idx="160">
                  <c:v>17.670000000000002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17.829999999999998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17.96</c:v>
                </c:pt>
              </c:numCache>
            </c:numRef>
          </c:xVal>
          <c:yVal>
            <c:numRef>
              <c:f>'[CAT April 2010 KKW1_Plots.xlsx]Calculation'!$P$251:$P$418</c:f>
              <c:numCache>
                <c:formatCode>0.0</c:formatCode>
                <c:ptCount val="168"/>
                <c:pt idx="0">
                  <c:v>16.967698138254658</c:v>
                </c:pt>
                <c:pt idx="1">
                  <c:v>16.520070083660311</c:v>
                </c:pt>
                <c:pt idx="2">
                  <c:v>16.420063245194179</c:v>
                </c:pt>
                <c:pt idx="3">
                  <c:v>16.081411352057753</c:v>
                </c:pt>
                <c:pt idx="4">
                  <c:v>15.8458107468288</c:v>
                </c:pt>
                <c:pt idx="5">
                  <c:v>15.853367421644686</c:v>
                </c:pt>
                <c:pt idx="6">
                  <c:v>16.019950590880512</c:v>
                </c:pt>
                <c:pt idx="7">
                  <c:v>17.302817798893258</c:v>
                </c:pt>
                <c:pt idx="8">
                  <c:v>20.495088777340058</c:v>
                </c:pt>
                <c:pt idx="9">
                  <c:v>24.932007239452922</c:v>
                </c:pt>
                <c:pt idx="10">
                  <c:v>29.340935204322953</c:v>
                </c:pt>
                <c:pt idx="11">
                  <c:v>35.124119</c:v>
                </c:pt>
                <c:pt idx="12">
                  <c:v>34.179001999999997</c:v>
                </c:pt>
                <c:pt idx="13">
                  <c:v>33.095133000000004</c:v>
                </c:pt>
                <c:pt idx="14">
                  <c:v>32.664163000000002</c:v>
                </c:pt>
                <c:pt idx="15">
                  <c:v>33.193249999999999</c:v>
                </c:pt>
                <c:pt idx="16">
                  <c:v>34.075476999999999</c:v>
                </c:pt>
                <c:pt idx="17">
                  <c:v>34.181756999999998</c:v>
                </c:pt>
                <c:pt idx="18">
                  <c:v>34.618824000000004</c:v>
                </c:pt>
                <c:pt idx="19">
                  <c:v>20.270261083418266</c:v>
                </c:pt>
                <c:pt idx="20">
                  <c:v>19.063237842731638</c:v>
                </c:pt>
                <c:pt idx="21">
                  <c:v>18.420287380613889</c:v>
                </c:pt>
                <c:pt idx="22">
                  <c:v>17.51396756923371</c:v>
                </c:pt>
                <c:pt idx="23">
                  <c:v>16.594872539190774</c:v>
                </c:pt>
                <c:pt idx="24">
                  <c:v>15.692403766595783</c:v>
                </c:pt>
                <c:pt idx="25">
                  <c:v>14.648101299823017</c:v>
                </c:pt>
                <c:pt idx="26">
                  <c:v>13.666196827658588</c:v>
                </c:pt>
                <c:pt idx="27">
                  <c:v>13.201811030953319</c:v>
                </c:pt>
                <c:pt idx="28">
                  <c:v>13.153840526318065</c:v>
                </c:pt>
                <c:pt idx="29">
                  <c:v>13.329178771700068</c:v>
                </c:pt>
                <c:pt idx="30">
                  <c:v>13.619636731368246</c:v>
                </c:pt>
                <c:pt idx="31">
                  <c:v>15.164869900374185</c:v>
                </c:pt>
                <c:pt idx="32">
                  <c:v>18.540476997738025</c:v>
                </c:pt>
                <c:pt idx="33">
                  <c:v>22.52884372954837</c:v>
                </c:pt>
                <c:pt idx="34">
                  <c:v>25.261091197240582</c:v>
                </c:pt>
                <c:pt idx="35">
                  <c:v>28.599425643500449</c:v>
                </c:pt>
                <c:pt idx="36">
                  <c:v>30.638459954825564</c:v>
                </c:pt>
                <c:pt idx="37">
                  <c:v>29.966303087248871</c:v>
                </c:pt>
                <c:pt idx="38">
                  <c:v>29.736956067220575</c:v>
                </c:pt>
                <c:pt idx="39">
                  <c:v>28.394817699944525</c:v>
                </c:pt>
                <c:pt idx="40">
                  <c:v>26.034682602343857</c:v>
                </c:pt>
                <c:pt idx="41">
                  <c:v>22.61915961375902</c:v>
                </c:pt>
                <c:pt idx="42">
                  <c:v>19.835353131129775</c:v>
                </c:pt>
                <c:pt idx="43">
                  <c:v>18.421190315112828</c:v>
                </c:pt>
                <c:pt idx="44">
                  <c:v>18.429984244934339</c:v>
                </c:pt>
                <c:pt idx="45">
                  <c:v>19.486933781897719</c:v>
                </c:pt>
                <c:pt idx="46">
                  <c:v>20.433274367186346</c:v>
                </c:pt>
                <c:pt idx="47">
                  <c:v>21.418591770233533</c:v>
                </c:pt>
                <c:pt idx="48">
                  <c:v>22.617597430644039</c:v>
                </c:pt>
                <c:pt idx="49">
                  <c:v>23.894177375739936</c:v>
                </c:pt>
                <c:pt idx="50">
                  <c:v>24.892762473429904</c:v>
                </c:pt>
                <c:pt idx="51">
                  <c:v>25.474646004529589</c:v>
                </c:pt>
                <c:pt idx="52">
                  <c:v>26.190969224194873</c:v>
                </c:pt>
                <c:pt idx="53">
                  <c:v>27.268828922466849</c:v>
                </c:pt>
                <c:pt idx="54">
                  <c:v>28.365749500561051</c:v>
                </c:pt>
                <c:pt idx="55">
                  <c:v>30.80515616305739</c:v>
                </c:pt>
                <c:pt idx="56">
                  <c:v>35.344216054461327</c:v>
                </c:pt>
                <c:pt idx="57">
                  <c:v>40.548028845524378</c:v>
                </c:pt>
                <c:pt idx="58">
                  <c:v>43.598012000000004</c:v>
                </c:pt>
                <c:pt idx="59">
                  <c:v>43.371456999999992</c:v>
                </c:pt>
                <c:pt idx="60">
                  <c:v>42.848244000000001</c:v>
                </c:pt>
                <c:pt idx="61">
                  <c:v>43.340914891611163</c:v>
                </c:pt>
                <c:pt idx="62">
                  <c:v>43.308788159116276</c:v>
                </c:pt>
                <c:pt idx="63">
                  <c:v>42.276655602029365</c:v>
                </c:pt>
                <c:pt idx="64">
                  <c:v>42.236923000000004</c:v>
                </c:pt>
                <c:pt idx="65">
                  <c:v>41.367545</c:v>
                </c:pt>
                <c:pt idx="66">
                  <c:v>41.805678</c:v>
                </c:pt>
                <c:pt idx="67">
                  <c:v>42.390810999999999</c:v>
                </c:pt>
                <c:pt idx="68">
                  <c:v>40.868130999999998</c:v>
                </c:pt>
                <c:pt idx="69">
                  <c:v>36.501762999999997</c:v>
                </c:pt>
                <c:pt idx="70">
                  <c:v>31.384898999999997</c:v>
                </c:pt>
                <c:pt idx="71">
                  <c:v>29.610730000000004</c:v>
                </c:pt>
                <c:pt idx="72">
                  <c:v>30.1067</c:v>
                </c:pt>
                <c:pt idx="73">
                  <c:v>30.066006000000002</c:v>
                </c:pt>
                <c:pt idx="74">
                  <c:v>29.491088000000001</c:v>
                </c:pt>
                <c:pt idx="75">
                  <c:v>36.176928641389139</c:v>
                </c:pt>
                <c:pt idx="76">
                  <c:v>35.663316625322039</c:v>
                </c:pt>
                <c:pt idx="77">
                  <c:v>35.308400966415675</c:v>
                </c:pt>
                <c:pt idx="78">
                  <c:v>40.455618000000001</c:v>
                </c:pt>
                <c:pt idx="79">
                  <c:v>43.519959999999998</c:v>
                </c:pt>
                <c:pt idx="80">
                  <c:v>45.068864000000005</c:v>
                </c:pt>
                <c:pt idx="81">
                  <c:v>45.465150000000001</c:v>
                </c:pt>
                <c:pt idx="82">
                  <c:v>45.549913000000004</c:v>
                </c:pt>
                <c:pt idx="83">
                  <c:v>45.545050000000003</c:v>
                </c:pt>
                <c:pt idx="84">
                  <c:v>45.043476000000005</c:v>
                </c:pt>
                <c:pt idx="85">
                  <c:v>44.433680000000003</c:v>
                </c:pt>
                <c:pt idx="86">
                  <c:v>42.632910000000003</c:v>
                </c:pt>
                <c:pt idx="87">
                  <c:v>42.343846000000006</c:v>
                </c:pt>
                <c:pt idx="88">
                  <c:v>42.477554000000005</c:v>
                </c:pt>
                <c:pt idx="89">
                  <c:v>41.261994999999999</c:v>
                </c:pt>
                <c:pt idx="90">
                  <c:v>41.216714000000003</c:v>
                </c:pt>
                <c:pt idx="91">
                  <c:v>42.477221000000007</c:v>
                </c:pt>
                <c:pt idx="92">
                  <c:v>41.897074000000003</c:v>
                </c:pt>
                <c:pt idx="93">
                  <c:v>37.686005999999992</c:v>
                </c:pt>
                <c:pt idx="94">
                  <c:v>32.793675</c:v>
                </c:pt>
                <c:pt idx="95">
                  <c:v>30.564727999999999</c:v>
                </c:pt>
                <c:pt idx="96">
                  <c:v>31.051292</c:v>
                </c:pt>
                <c:pt idx="97">
                  <c:v>31.021464999999999</c:v>
                </c:pt>
                <c:pt idx="98">
                  <c:v>30.563264999999998</c:v>
                </c:pt>
                <c:pt idx="99">
                  <c:v>30.247533999999998</c:v>
                </c:pt>
                <c:pt idx="100">
                  <c:v>31.537130000000001</c:v>
                </c:pt>
                <c:pt idx="101">
                  <c:v>35.035562000000006</c:v>
                </c:pt>
                <c:pt idx="102">
                  <c:v>41.002853999999999</c:v>
                </c:pt>
                <c:pt idx="103">
                  <c:v>43.995091000000002</c:v>
                </c:pt>
                <c:pt idx="104">
                  <c:v>45.130555999999999</c:v>
                </c:pt>
                <c:pt idx="105">
                  <c:v>45.253926999999997</c:v>
                </c:pt>
                <c:pt idx="106">
                  <c:v>45.112144000000001</c:v>
                </c:pt>
                <c:pt idx="107">
                  <c:v>44.929748999999994</c:v>
                </c:pt>
                <c:pt idx="108">
                  <c:v>44.173546000000002</c:v>
                </c:pt>
                <c:pt idx="109">
                  <c:v>43.621501000000002</c:v>
                </c:pt>
                <c:pt idx="110">
                  <c:v>42.372516985773217</c:v>
                </c:pt>
                <c:pt idx="111">
                  <c:v>42.495687999999994</c:v>
                </c:pt>
                <c:pt idx="112">
                  <c:v>42.349771999999994</c:v>
                </c:pt>
                <c:pt idx="113">
                  <c:v>41.921832999999999</c:v>
                </c:pt>
                <c:pt idx="114">
                  <c:v>41.170418000000005</c:v>
                </c:pt>
                <c:pt idx="115">
                  <c:v>42.653863999999999</c:v>
                </c:pt>
                <c:pt idx="116">
                  <c:v>41.776592999999998</c:v>
                </c:pt>
                <c:pt idx="117">
                  <c:v>37.634940999999998</c:v>
                </c:pt>
                <c:pt idx="118">
                  <c:v>33.179957999999999</c:v>
                </c:pt>
                <c:pt idx="119">
                  <c:v>30.556866999999997</c:v>
                </c:pt>
                <c:pt idx="120">
                  <c:v>31.072603999999998</c:v>
                </c:pt>
                <c:pt idx="121">
                  <c:v>31.139108</c:v>
                </c:pt>
                <c:pt idx="122">
                  <c:v>30.461294000000002</c:v>
                </c:pt>
                <c:pt idx="123">
                  <c:v>30.013906000000002</c:v>
                </c:pt>
                <c:pt idx="124">
                  <c:v>31.831623</c:v>
                </c:pt>
                <c:pt idx="125">
                  <c:v>34.749391000000003</c:v>
                </c:pt>
                <c:pt idx="126">
                  <c:v>40.477680999999997</c:v>
                </c:pt>
                <c:pt idx="127">
                  <c:v>43.44652099999999</c:v>
                </c:pt>
                <c:pt idx="128">
                  <c:v>43.791100000000007</c:v>
                </c:pt>
                <c:pt idx="129">
                  <c:v>43.822155000000002</c:v>
                </c:pt>
                <c:pt idx="130">
                  <c:v>43.603363999999999</c:v>
                </c:pt>
                <c:pt idx="131">
                  <c:v>43.073020999999997</c:v>
                </c:pt>
                <c:pt idx="132">
                  <c:v>41.992753999999998</c:v>
                </c:pt>
                <c:pt idx="133">
                  <c:v>41.015281999999999</c:v>
                </c:pt>
                <c:pt idx="134">
                  <c:v>41.149118670438803</c:v>
                </c:pt>
                <c:pt idx="135">
                  <c:v>41.024822737942358</c:v>
                </c:pt>
                <c:pt idx="136">
                  <c:v>39.547895000000004</c:v>
                </c:pt>
                <c:pt idx="137">
                  <c:v>38.822573000000006</c:v>
                </c:pt>
                <c:pt idx="138">
                  <c:v>37.969479999999997</c:v>
                </c:pt>
                <c:pt idx="139">
                  <c:v>39.345877999999999</c:v>
                </c:pt>
                <c:pt idx="140">
                  <c:v>39.127791999999999</c:v>
                </c:pt>
                <c:pt idx="141">
                  <c:v>36.136463999999997</c:v>
                </c:pt>
                <c:pt idx="142">
                  <c:v>31.780370999999999</c:v>
                </c:pt>
                <c:pt idx="143">
                  <c:v>29.523896000000001</c:v>
                </c:pt>
                <c:pt idx="144">
                  <c:v>29.861511</c:v>
                </c:pt>
                <c:pt idx="145">
                  <c:v>29.688637059434221</c:v>
                </c:pt>
                <c:pt idx="146">
                  <c:v>30.569985776281428</c:v>
                </c:pt>
                <c:pt idx="147">
                  <c:v>41.348067477784291</c:v>
                </c:pt>
                <c:pt idx="148">
                  <c:v>41.893205462369913</c:v>
                </c:pt>
                <c:pt idx="149">
                  <c:v>42.325125667155618</c:v>
                </c:pt>
                <c:pt idx="150">
                  <c:v>42.756237604220004</c:v>
                </c:pt>
                <c:pt idx="151">
                  <c:v>44.244471700708964</c:v>
                </c:pt>
                <c:pt idx="152">
                  <c:v>48.74044633857357</c:v>
                </c:pt>
                <c:pt idx="153">
                  <c:v>53.739591947264245</c:v>
                </c:pt>
                <c:pt idx="154">
                  <c:v>57.057012458633423</c:v>
                </c:pt>
                <c:pt idx="155">
                  <c:v>59.037410644588782</c:v>
                </c:pt>
                <c:pt idx="156">
                  <c:v>60.108129152906713</c:v>
                </c:pt>
                <c:pt idx="157">
                  <c:v>58.944008163559417</c:v>
                </c:pt>
                <c:pt idx="158">
                  <c:v>55.913196172331709</c:v>
                </c:pt>
                <c:pt idx="159">
                  <c:v>52.023845683150732</c:v>
                </c:pt>
                <c:pt idx="160">
                  <c:v>46.253182399775206</c:v>
                </c:pt>
                <c:pt idx="161">
                  <c:v>38.658933238780186</c:v>
                </c:pt>
                <c:pt idx="162">
                  <c:v>34.301217999999999</c:v>
                </c:pt>
                <c:pt idx="163">
                  <c:v>35.835675999999999</c:v>
                </c:pt>
                <c:pt idx="164">
                  <c:v>35.468300999999997</c:v>
                </c:pt>
                <c:pt idx="165">
                  <c:v>32.868687999999992</c:v>
                </c:pt>
                <c:pt idx="166">
                  <c:v>29.647324000000001</c:v>
                </c:pt>
                <c:pt idx="167">
                  <c:v>27.825272000000002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317824"/>
        <c:axId val="195318216"/>
      </c:scatterChart>
      <c:valAx>
        <c:axId val="195317824"/>
        <c:scaling>
          <c:orientation val="minMax"/>
          <c:max val="18"/>
          <c:min val="1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600" b="1" i="0" u="none" strike="noStrike" baseline="0" dirty="0">
                    <a:effectLst/>
                  </a:rPr>
                  <a:t>Day in April 2010</a:t>
                </a:r>
                <a:endParaRPr lang="en-GB" sz="1600" dirty="0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95318216"/>
        <c:crosses val="autoZero"/>
        <c:crossBetween val="midCat"/>
        <c:majorUnit val="1"/>
      </c:valAx>
      <c:valAx>
        <c:axId val="195318216"/>
        <c:scaling>
          <c:orientation val="minMax"/>
          <c:max val="60"/>
          <c:min val="1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600" b="1" i="0" baseline="0" dirty="0">
                    <a:effectLst/>
                  </a:rPr>
                  <a:t>Demand or supply    (GW)</a:t>
                </a:r>
                <a:endParaRPr lang="en-GB" sz="16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1.2345679012345678E-2"/>
              <c:y val="0.2413621145378342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95317824"/>
        <c:crosses val="autoZero"/>
        <c:crossBetween val="midCat"/>
        <c:majorUnit val="10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'[CAT April 2010 KKW1_Plots.xlsx]Calculation'!$C$1</c:f>
              <c:strCache>
                <c:ptCount val="1"/>
                <c:pt idx="0">
                  <c:v>Demand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16.079999999999998</c:v>
                </c:pt>
                <c:pt idx="123">
                  <c:v>16.12</c:v>
                </c:pt>
                <c:pt idx="124">
                  <c:v>16.170000000000002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16.329999999999998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16.46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16.579999999999998</c:v>
                </c:pt>
                <c:pt idx="135">
                  <c:v>16.62</c:v>
                </c:pt>
                <c:pt idx="136">
                  <c:v>16.670000000000002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16.829999999999998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16.96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17.079999999999998</c:v>
                </c:pt>
                <c:pt idx="147">
                  <c:v>17.12</c:v>
                </c:pt>
                <c:pt idx="148">
                  <c:v>17.170000000000002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17.329999999999998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17.46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17.579999999999998</c:v>
                </c:pt>
                <c:pt idx="159">
                  <c:v>17.63</c:v>
                </c:pt>
                <c:pt idx="160">
                  <c:v>17.670000000000002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17.829999999999998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17.96</c:v>
                </c:pt>
              </c:numCache>
            </c:numRef>
          </c:xVal>
          <c:yVal>
            <c:numRef>
              <c:f>'[CAT April 2010 KKW1_Plots.xlsx]Calculation'!$C$251:$C$418</c:f>
              <c:numCache>
                <c:formatCode>0.0</c:formatCode>
                <c:ptCount val="168"/>
                <c:pt idx="0">
                  <c:v>27.992688999999999</c:v>
                </c:pt>
                <c:pt idx="1">
                  <c:v>27.563351000000001</c:v>
                </c:pt>
                <c:pt idx="2">
                  <c:v>27.024512000000001</c:v>
                </c:pt>
                <c:pt idx="3">
                  <c:v>26.435355999999999</c:v>
                </c:pt>
                <c:pt idx="4">
                  <c:v>26.390021000000001</c:v>
                </c:pt>
                <c:pt idx="5">
                  <c:v>26.315559</c:v>
                </c:pt>
                <c:pt idx="6">
                  <c:v>27.59967</c:v>
                </c:pt>
                <c:pt idx="7">
                  <c:v>29.737197000000002</c:v>
                </c:pt>
                <c:pt idx="8">
                  <c:v>32.086925999999998</c:v>
                </c:pt>
                <c:pt idx="9">
                  <c:v>33.997242</c:v>
                </c:pt>
                <c:pt idx="10">
                  <c:v>34.847618000000004</c:v>
                </c:pt>
                <c:pt idx="11">
                  <c:v>35.124119</c:v>
                </c:pt>
                <c:pt idx="12">
                  <c:v>34.179001999999997</c:v>
                </c:pt>
                <c:pt idx="13">
                  <c:v>33.095133000000004</c:v>
                </c:pt>
                <c:pt idx="14">
                  <c:v>32.664163000000002</c:v>
                </c:pt>
                <c:pt idx="15">
                  <c:v>33.193249999999999</c:v>
                </c:pt>
                <c:pt idx="16">
                  <c:v>34.075476999999999</c:v>
                </c:pt>
                <c:pt idx="17">
                  <c:v>34.181756999999998</c:v>
                </c:pt>
                <c:pt idx="18">
                  <c:v>34.618824000000004</c:v>
                </c:pt>
                <c:pt idx="19">
                  <c:v>36.741923999999997</c:v>
                </c:pt>
                <c:pt idx="20">
                  <c:v>35.714343999999997</c:v>
                </c:pt>
                <c:pt idx="21">
                  <c:v>32.780491000000005</c:v>
                </c:pt>
                <c:pt idx="22">
                  <c:v>29.548589</c:v>
                </c:pt>
                <c:pt idx="23">
                  <c:v>27.09741</c:v>
                </c:pt>
                <c:pt idx="24">
                  <c:v>27.563333999999998</c:v>
                </c:pt>
                <c:pt idx="25">
                  <c:v>27.655049999999999</c:v>
                </c:pt>
                <c:pt idx="26">
                  <c:v>27.355991000000003</c:v>
                </c:pt>
                <c:pt idx="27">
                  <c:v>26.995056000000002</c:v>
                </c:pt>
                <c:pt idx="28">
                  <c:v>28.979521999999999</c:v>
                </c:pt>
                <c:pt idx="29">
                  <c:v>32.739258999999997</c:v>
                </c:pt>
                <c:pt idx="30">
                  <c:v>37.962474999999998</c:v>
                </c:pt>
                <c:pt idx="31">
                  <c:v>41.714506999999998</c:v>
                </c:pt>
                <c:pt idx="32">
                  <c:v>42.872168000000002</c:v>
                </c:pt>
                <c:pt idx="33">
                  <c:v>43.241613000000001</c:v>
                </c:pt>
                <c:pt idx="34">
                  <c:v>43.496326000000003</c:v>
                </c:pt>
                <c:pt idx="35">
                  <c:v>43.187479999999994</c:v>
                </c:pt>
                <c:pt idx="36">
                  <c:v>42.499357000000003</c:v>
                </c:pt>
                <c:pt idx="37">
                  <c:v>41.896203</c:v>
                </c:pt>
                <c:pt idx="38">
                  <c:v>41.310273000000002</c:v>
                </c:pt>
                <c:pt idx="39">
                  <c:v>41.778658999999998</c:v>
                </c:pt>
                <c:pt idx="40">
                  <c:v>41.785615</c:v>
                </c:pt>
                <c:pt idx="41">
                  <c:v>40.777922999999994</c:v>
                </c:pt>
                <c:pt idx="42">
                  <c:v>39.911396999999994</c:v>
                </c:pt>
                <c:pt idx="43">
                  <c:v>41.427565000000001</c:v>
                </c:pt>
                <c:pt idx="44">
                  <c:v>40.168305999999994</c:v>
                </c:pt>
                <c:pt idx="45">
                  <c:v>35.742578999999999</c:v>
                </c:pt>
                <c:pt idx="46">
                  <c:v>31.455175999999998</c:v>
                </c:pt>
                <c:pt idx="47">
                  <c:v>29.069327000000001</c:v>
                </c:pt>
                <c:pt idx="48">
                  <c:v>29.727449</c:v>
                </c:pt>
                <c:pt idx="49">
                  <c:v>29.783643000000001</c:v>
                </c:pt>
                <c:pt idx="50">
                  <c:v>29.177084000000001</c:v>
                </c:pt>
                <c:pt idx="51">
                  <c:v>29.077038000000002</c:v>
                </c:pt>
                <c:pt idx="52">
                  <c:v>30.873000000000001</c:v>
                </c:pt>
                <c:pt idx="53">
                  <c:v>34.271733999999995</c:v>
                </c:pt>
                <c:pt idx="54">
                  <c:v>39.600664999999999</c:v>
                </c:pt>
                <c:pt idx="55">
                  <c:v>42.440519000000002</c:v>
                </c:pt>
                <c:pt idx="56">
                  <c:v>43.573415999999995</c:v>
                </c:pt>
                <c:pt idx="57">
                  <c:v>43.630979999999994</c:v>
                </c:pt>
                <c:pt idx="58">
                  <c:v>43.598012000000004</c:v>
                </c:pt>
                <c:pt idx="59">
                  <c:v>43.371456999999992</c:v>
                </c:pt>
                <c:pt idx="60">
                  <c:v>42.848244000000001</c:v>
                </c:pt>
                <c:pt idx="61">
                  <c:v>42.061603000000005</c:v>
                </c:pt>
                <c:pt idx="62">
                  <c:v>41.372111000000004</c:v>
                </c:pt>
                <c:pt idx="63">
                  <c:v>41.892968000000003</c:v>
                </c:pt>
                <c:pt idx="64">
                  <c:v>42.236923000000004</c:v>
                </c:pt>
                <c:pt idx="65">
                  <c:v>41.367545</c:v>
                </c:pt>
                <c:pt idx="66">
                  <c:v>41.805678</c:v>
                </c:pt>
                <c:pt idx="67">
                  <c:v>42.390810999999999</c:v>
                </c:pt>
                <c:pt idx="68">
                  <c:v>40.868130999999998</c:v>
                </c:pt>
                <c:pt idx="69">
                  <c:v>36.501762999999997</c:v>
                </c:pt>
                <c:pt idx="70">
                  <c:v>31.384898999999997</c:v>
                </c:pt>
                <c:pt idx="71">
                  <c:v>29.610730000000004</c:v>
                </c:pt>
                <c:pt idx="72">
                  <c:v>30.1067</c:v>
                </c:pt>
                <c:pt idx="73">
                  <c:v>30.066006000000002</c:v>
                </c:pt>
                <c:pt idx="74">
                  <c:v>29.491088000000001</c:v>
                </c:pt>
                <c:pt idx="75">
                  <c:v>29.511790000000001</c:v>
                </c:pt>
                <c:pt idx="76">
                  <c:v>31.428404000000004</c:v>
                </c:pt>
                <c:pt idx="77">
                  <c:v>34.673233999999994</c:v>
                </c:pt>
                <c:pt idx="78">
                  <c:v>40.455618000000001</c:v>
                </c:pt>
                <c:pt idx="79">
                  <c:v>43.519959999999998</c:v>
                </c:pt>
                <c:pt idx="80">
                  <c:v>45.068864000000005</c:v>
                </c:pt>
                <c:pt idx="81">
                  <c:v>45.465150000000001</c:v>
                </c:pt>
                <c:pt idx="82">
                  <c:v>45.549913000000004</c:v>
                </c:pt>
                <c:pt idx="83">
                  <c:v>45.545050000000003</c:v>
                </c:pt>
                <c:pt idx="84">
                  <c:v>45.043476000000005</c:v>
                </c:pt>
                <c:pt idx="85">
                  <c:v>44.433680000000003</c:v>
                </c:pt>
                <c:pt idx="86">
                  <c:v>42.632910000000003</c:v>
                </c:pt>
                <c:pt idx="87">
                  <c:v>42.343846000000006</c:v>
                </c:pt>
                <c:pt idx="88">
                  <c:v>42.477554000000005</c:v>
                </c:pt>
                <c:pt idx="89">
                  <c:v>41.261994999999999</c:v>
                </c:pt>
                <c:pt idx="90">
                  <c:v>41.216714000000003</c:v>
                </c:pt>
                <c:pt idx="91">
                  <c:v>42.477221000000007</c:v>
                </c:pt>
                <c:pt idx="92">
                  <c:v>41.897074000000003</c:v>
                </c:pt>
                <c:pt idx="93">
                  <c:v>37.686005999999992</c:v>
                </c:pt>
                <c:pt idx="94">
                  <c:v>32.793675</c:v>
                </c:pt>
                <c:pt idx="95">
                  <c:v>30.564727999999999</c:v>
                </c:pt>
                <c:pt idx="96">
                  <c:v>31.051292</c:v>
                </c:pt>
                <c:pt idx="97">
                  <c:v>31.021464999999999</c:v>
                </c:pt>
                <c:pt idx="98">
                  <c:v>30.563264999999998</c:v>
                </c:pt>
                <c:pt idx="99">
                  <c:v>30.247533999999998</c:v>
                </c:pt>
                <c:pt idx="100">
                  <c:v>31.537130000000001</c:v>
                </c:pt>
                <c:pt idx="101">
                  <c:v>35.035562000000006</c:v>
                </c:pt>
                <c:pt idx="102">
                  <c:v>41.002853999999999</c:v>
                </c:pt>
                <c:pt idx="103">
                  <c:v>43.995091000000002</c:v>
                </c:pt>
                <c:pt idx="104">
                  <c:v>45.130555999999999</c:v>
                </c:pt>
                <c:pt idx="105">
                  <c:v>45.253926999999997</c:v>
                </c:pt>
                <c:pt idx="106">
                  <c:v>45.112144000000001</c:v>
                </c:pt>
                <c:pt idx="107">
                  <c:v>44.929748999999994</c:v>
                </c:pt>
                <c:pt idx="108">
                  <c:v>44.173546000000002</c:v>
                </c:pt>
                <c:pt idx="109">
                  <c:v>43.621501000000002</c:v>
                </c:pt>
                <c:pt idx="110">
                  <c:v>42.120714</c:v>
                </c:pt>
                <c:pt idx="111">
                  <c:v>42.495687999999994</c:v>
                </c:pt>
                <c:pt idx="112">
                  <c:v>42.349771999999994</c:v>
                </c:pt>
                <c:pt idx="113">
                  <c:v>41.921832999999999</c:v>
                </c:pt>
                <c:pt idx="114">
                  <c:v>41.170418000000005</c:v>
                </c:pt>
                <c:pt idx="115">
                  <c:v>42.653863999999999</c:v>
                </c:pt>
                <c:pt idx="116">
                  <c:v>41.776592999999998</c:v>
                </c:pt>
                <c:pt idx="117">
                  <c:v>37.634940999999998</c:v>
                </c:pt>
                <c:pt idx="118">
                  <c:v>33.179957999999999</c:v>
                </c:pt>
                <c:pt idx="119">
                  <c:v>30.556866999999997</c:v>
                </c:pt>
                <c:pt idx="120">
                  <c:v>31.072603999999998</c:v>
                </c:pt>
                <c:pt idx="121">
                  <c:v>31.139108</c:v>
                </c:pt>
                <c:pt idx="122">
                  <c:v>30.461294000000002</c:v>
                </c:pt>
                <c:pt idx="123">
                  <c:v>30.013906000000002</c:v>
                </c:pt>
                <c:pt idx="124">
                  <c:v>31.831623</c:v>
                </c:pt>
                <c:pt idx="125">
                  <c:v>34.749391000000003</c:v>
                </c:pt>
                <c:pt idx="126">
                  <c:v>40.477680999999997</c:v>
                </c:pt>
                <c:pt idx="127">
                  <c:v>43.44652099999999</c:v>
                </c:pt>
                <c:pt idx="128">
                  <c:v>43.791100000000007</c:v>
                </c:pt>
                <c:pt idx="129">
                  <c:v>43.822155000000002</c:v>
                </c:pt>
                <c:pt idx="130">
                  <c:v>43.603363999999999</c:v>
                </c:pt>
                <c:pt idx="131">
                  <c:v>43.073020999999997</c:v>
                </c:pt>
                <c:pt idx="132">
                  <c:v>41.992753999999998</c:v>
                </c:pt>
                <c:pt idx="133">
                  <c:v>41.015281999999999</c:v>
                </c:pt>
                <c:pt idx="134">
                  <c:v>39.153048000000005</c:v>
                </c:pt>
                <c:pt idx="135">
                  <c:v>39.333016000000001</c:v>
                </c:pt>
                <c:pt idx="136">
                  <c:v>39.547895000000004</c:v>
                </c:pt>
                <c:pt idx="137">
                  <c:v>38.822573000000006</c:v>
                </c:pt>
                <c:pt idx="138">
                  <c:v>37.969479999999997</c:v>
                </c:pt>
                <c:pt idx="139">
                  <c:v>39.345877999999999</c:v>
                </c:pt>
                <c:pt idx="140">
                  <c:v>39.127791999999999</c:v>
                </c:pt>
                <c:pt idx="141">
                  <c:v>36.136463999999997</c:v>
                </c:pt>
                <c:pt idx="142">
                  <c:v>31.780370999999999</c:v>
                </c:pt>
                <c:pt idx="143">
                  <c:v>29.523896000000001</c:v>
                </c:pt>
                <c:pt idx="144">
                  <c:v>29.861511</c:v>
                </c:pt>
                <c:pt idx="145">
                  <c:v>29.470870000000001</c:v>
                </c:pt>
                <c:pt idx="146">
                  <c:v>29.03866</c:v>
                </c:pt>
                <c:pt idx="147">
                  <c:v>28.322082000000002</c:v>
                </c:pt>
                <c:pt idx="148">
                  <c:v>28.077841999999997</c:v>
                </c:pt>
                <c:pt idx="149">
                  <c:v>28.800635999999997</c:v>
                </c:pt>
                <c:pt idx="150">
                  <c:v>30.961642999999999</c:v>
                </c:pt>
                <c:pt idx="151">
                  <c:v>34.264868999999997</c:v>
                </c:pt>
                <c:pt idx="152">
                  <c:v>36.352244000000006</c:v>
                </c:pt>
                <c:pt idx="153">
                  <c:v>36.676824000000003</c:v>
                </c:pt>
                <c:pt idx="154">
                  <c:v>36.328360000000004</c:v>
                </c:pt>
                <c:pt idx="155">
                  <c:v>35.569724000000001</c:v>
                </c:pt>
                <c:pt idx="156">
                  <c:v>34.324296000000004</c:v>
                </c:pt>
                <c:pt idx="157">
                  <c:v>33.069085999999999</c:v>
                </c:pt>
                <c:pt idx="158">
                  <c:v>32.396851000000005</c:v>
                </c:pt>
                <c:pt idx="159">
                  <c:v>32.849400000000003</c:v>
                </c:pt>
                <c:pt idx="160">
                  <c:v>34.267173999999997</c:v>
                </c:pt>
                <c:pt idx="161">
                  <c:v>34.365846999999995</c:v>
                </c:pt>
                <c:pt idx="162">
                  <c:v>34.301217999999999</c:v>
                </c:pt>
                <c:pt idx="163">
                  <c:v>35.835675999999999</c:v>
                </c:pt>
                <c:pt idx="164">
                  <c:v>35.468300999999997</c:v>
                </c:pt>
                <c:pt idx="165">
                  <c:v>32.868687999999992</c:v>
                </c:pt>
                <c:pt idx="166">
                  <c:v>29.647324000000001</c:v>
                </c:pt>
                <c:pt idx="167">
                  <c:v>27.825272000000002</c:v>
                </c:pt>
              </c:numCache>
            </c:numRef>
          </c:yVal>
          <c:smooth val="0"/>
        </c:ser>
        <c:ser>
          <c:idx val="3"/>
          <c:order val="1"/>
          <c:tx>
            <c:strRef>
              <c:f>'[CAT April 2010 KKW1_Plots.xlsx]Calculation'!$S$1</c:f>
              <c:strCache>
                <c:ptCount val="1"/>
                <c:pt idx="0">
                  <c:v>Plus Biogas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5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16.079999999999998</c:v>
                </c:pt>
                <c:pt idx="123">
                  <c:v>16.12</c:v>
                </c:pt>
                <c:pt idx="124">
                  <c:v>16.170000000000002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16.329999999999998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16.46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16.579999999999998</c:v>
                </c:pt>
                <c:pt idx="135">
                  <c:v>16.62</c:v>
                </c:pt>
                <c:pt idx="136">
                  <c:v>16.670000000000002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16.829999999999998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16.96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17.079999999999998</c:v>
                </c:pt>
                <c:pt idx="147">
                  <c:v>17.12</c:v>
                </c:pt>
                <c:pt idx="148">
                  <c:v>17.170000000000002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17.329999999999998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17.46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17.579999999999998</c:v>
                </c:pt>
                <c:pt idx="159">
                  <c:v>17.63</c:v>
                </c:pt>
                <c:pt idx="160">
                  <c:v>17.670000000000002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17.829999999999998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17.96</c:v>
                </c:pt>
              </c:numCache>
            </c:numRef>
          </c:xVal>
          <c:yVal>
            <c:numRef>
              <c:f>'[CAT April 2010 KKW1_Plots.xlsx]Calculation'!$S$251:$S$418</c:f>
              <c:numCache>
                <c:formatCode>0.0</c:formatCode>
                <c:ptCount val="168"/>
                <c:pt idx="0">
                  <c:v>27.992688999999999</c:v>
                </c:pt>
                <c:pt idx="1">
                  <c:v>27.563351000000001</c:v>
                </c:pt>
                <c:pt idx="2">
                  <c:v>27.024512000000001</c:v>
                </c:pt>
                <c:pt idx="3">
                  <c:v>26.435355999999999</c:v>
                </c:pt>
                <c:pt idx="4">
                  <c:v>26.390021000000001</c:v>
                </c:pt>
                <c:pt idx="5">
                  <c:v>26.315559</c:v>
                </c:pt>
                <c:pt idx="6">
                  <c:v>27.59967</c:v>
                </c:pt>
                <c:pt idx="7">
                  <c:v>29.737197000000002</c:v>
                </c:pt>
                <c:pt idx="8">
                  <c:v>32.086925999999998</c:v>
                </c:pt>
                <c:pt idx="9">
                  <c:v>33.997242</c:v>
                </c:pt>
                <c:pt idx="10">
                  <c:v>34.847618000000004</c:v>
                </c:pt>
                <c:pt idx="11">
                  <c:v>35.124119</c:v>
                </c:pt>
                <c:pt idx="12">
                  <c:v>34.179001999999997</c:v>
                </c:pt>
                <c:pt idx="13">
                  <c:v>33.095133000000004</c:v>
                </c:pt>
                <c:pt idx="14">
                  <c:v>32.664163000000002</c:v>
                </c:pt>
                <c:pt idx="15">
                  <c:v>33.193249999999999</c:v>
                </c:pt>
                <c:pt idx="16">
                  <c:v>34.075476999999999</c:v>
                </c:pt>
                <c:pt idx="17">
                  <c:v>34.181756999999998</c:v>
                </c:pt>
                <c:pt idx="18">
                  <c:v>34.618824000000004</c:v>
                </c:pt>
                <c:pt idx="19">
                  <c:v>36.741923999999997</c:v>
                </c:pt>
                <c:pt idx="20">
                  <c:v>35.714343999999997</c:v>
                </c:pt>
                <c:pt idx="21">
                  <c:v>32.780491000000005</c:v>
                </c:pt>
                <c:pt idx="22">
                  <c:v>29.548589</c:v>
                </c:pt>
                <c:pt idx="23">
                  <c:v>27.09741</c:v>
                </c:pt>
                <c:pt idx="24">
                  <c:v>27.563333999999998</c:v>
                </c:pt>
                <c:pt idx="25">
                  <c:v>27.655049999999999</c:v>
                </c:pt>
                <c:pt idx="26">
                  <c:v>27.355991000000003</c:v>
                </c:pt>
                <c:pt idx="27">
                  <c:v>26.995056000000002</c:v>
                </c:pt>
                <c:pt idx="28">
                  <c:v>28.979521999999999</c:v>
                </c:pt>
                <c:pt idx="29">
                  <c:v>32.739258999999997</c:v>
                </c:pt>
                <c:pt idx="30">
                  <c:v>37.962474999999998</c:v>
                </c:pt>
                <c:pt idx="31">
                  <c:v>41.714506999999998</c:v>
                </c:pt>
                <c:pt idx="32">
                  <c:v>42.872168000000002</c:v>
                </c:pt>
                <c:pt idx="33">
                  <c:v>43.241613000000001</c:v>
                </c:pt>
                <c:pt idx="34">
                  <c:v>43.496326000000003</c:v>
                </c:pt>
                <c:pt idx="35">
                  <c:v>43.187479999999994</c:v>
                </c:pt>
                <c:pt idx="36">
                  <c:v>42.499357000000003</c:v>
                </c:pt>
                <c:pt idx="37">
                  <c:v>41.896203</c:v>
                </c:pt>
                <c:pt idx="38">
                  <c:v>41.310273000000002</c:v>
                </c:pt>
                <c:pt idx="39">
                  <c:v>41.778658999999998</c:v>
                </c:pt>
                <c:pt idx="40">
                  <c:v>41.785615</c:v>
                </c:pt>
                <c:pt idx="41">
                  <c:v>40.777922999999994</c:v>
                </c:pt>
                <c:pt idx="42">
                  <c:v>39.911396999999994</c:v>
                </c:pt>
                <c:pt idx="43">
                  <c:v>41.427565000000001</c:v>
                </c:pt>
                <c:pt idx="44">
                  <c:v>40.168305999999994</c:v>
                </c:pt>
                <c:pt idx="45">
                  <c:v>35.742578999999999</c:v>
                </c:pt>
                <c:pt idx="46">
                  <c:v>31.455175999999998</c:v>
                </c:pt>
                <c:pt idx="47">
                  <c:v>29.069327000000001</c:v>
                </c:pt>
                <c:pt idx="48">
                  <c:v>29.727449</c:v>
                </c:pt>
                <c:pt idx="49">
                  <c:v>29.783643000000001</c:v>
                </c:pt>
                <c:pt idx="50">
                  <c:v>29.177084000000001</c:v>
                </c:pt>
                <c:pt idx="51">
                  <c:v>29.077038000000002</c:v>
                </c:pt>
                <c:pt idx="52">
                  <c:v>30.873000000000001</c:v>
                </c:pt>
                <c:pt idx="53">
                  <c:v>34.271733999999995</c:v>
                </c:pt>
                <c:pt idx="54">
                  <c:v>39.600664999999999</c:v>
                </c:pt>
                <c:pt idx="55">
                  <c:v>42.440519000000002</c:v>
                </c:pt>
                <c:pt idx="56">
                  <c:v>43.573415999999995</c:v>
                </c:pt>
                <c:pt idx="57">
                  <c:v>43.630979999999994</c:v>
                </c:pt>
                <c:pt idx="58">
                  <c:v>43.598012000000004</c:v>
                </c:pt>
                <c:pt idx="59">
                  <c:v>43.371456999999992</c:v>
                </c:pt>
                <c:pt idx="60">
                  <c:v>42.848244000000001</c:v>
                </c:pt>
                <c:pt idx="61">
                  <c:v>43.340914891611163</c:v>
                </c:pt>
                <c:pt idx="62">
                  <c:v>43.308788159116276</c:v>
                </c:pt>
                <c:pt idx="63">
                  <c:v>42.276655602029365</c:v>
                </c:pt>
                <c:pt idx="64">
                  <c:v>42.236923000000004</c:v>
                </c:pt>
                <c:pt idx="65">
                  <c:v>41.367545</c:v>
                </c:pt>
                <c:pt idx="66">
                  <c:v>41.805678</c:v>
                </c:pt>
                <c:pt idx="67">
                  <c:v>42.390810999999999</c:v>
                </c:pt>
                <c:pt idx="68">
                  <c:v>40.868130999999998</c:v>
                </c:pt>
                <c:pt idx="69">
                  <c:v>36.501762999999997</c:v>
                </c:pt>
                <c:pt idx="70">
                  <c:v>31.384898999999997</c:v>
                </c:pt>
                <c:pt idx="71">
                  <c:v>29.610730000000004</c:v>
                </c:pt>
                <c:pt idx="72">
                  <c:v>30.1067</c:v>
                </c:pt>
                <c:pt idx="73">
                  <c:v>30.066006000000002</c:v>
                </c:pt>
                <c:pt idx="74">
                  <c:v>29.491088000000001</c:v>
                </c:pt>
                <c:pt idx="75">
                  <c:v>36.176928641389139</c:v>
                </c:pt>
                <c:pt idx="76">
                  <c:v>35.663316625322039</c:v>
                </c:pt>
                <c:pt idx="77">
                  <c:v>35.308400966415675</c:v>
                </c:pt>
                <c:pt idx="78">
                  <c:v>40.455618000000001</c:v>
                </c:pt>
                <c:pt idx="79">
                  <c:v>43.519959999999998</c:v>
                </c:pt>
                <c:pt idx="80">
                  <c:v>45.068864000000005</c:v>
                </c:pt>
                <c:pt idx="81">
                  <c:v>45.465150000000001</c:v>
                </c:pt>
                <c:pt idx="82">
                  <c:v>45.549913000000004</c:v>
                </c:pt>
                <c:pt idx="83">
                  <c:v>45.545050000000003</c:v>
                </c:pt>
                <c:pt idx="84">
                  <c:v>45.043476000000005</c:v>
                </c:pt>
                <c:pt idx="85">
                  <c:v>44.433680000000003</c:v>
                </c:pt>
                <c:pt idx="86">
                  <c:v>42.632910000000003</c:v>
                </c:pt>
                <c:pt idx="87">
                  <c:v>42.343846000000006</c:v>
                </c:pt>
                <c:pt idx="88">
                  <c:v>42.477554000000005</c:v>
                </c:pt>
                <c:pt idx="89">
                  <c:v>41.261994999999999</c:v>
                </c:pt>
                <c:pt idx="90">
                  <c:v>41.216714000000003</c:v>
                </c:pt>
                <c:pt idx="91">
                  <c:v>42.477221000000007</c:v>
                </c:pt>
                <c:pt idx="92">
                  <c:v>41.897074000000003</c:v>
                </c:pt>
                <c:pt idx="93">
                  <c:v>37.686005999999992</c:v>
                </c:pt>
                <c:pt idx="94">
                  <c:v>32.793675</c:v>
                </c:pt>
                <c:pt idx="95">
                  <c:v>30.564727999999999</c:v>
                </c:pt>
                <c:pt idx="96">
                  <c:v>31.051292</c:v>
                </c:pt>
                <c:pt idx="97">
                  <c:v>31.021464999999999</c:v>
                </c:pt>
                <c:pt idx="98">
                  <c:v>30.563264999999998</c:v>
                </c:pt>
                <c:pt idx="99">
                  <c:v>30.247533999999998</c:v>
                </c:pt>
                <c:pt idx="100">
                  <c:v>31.537130000000001</c:v>
                </c:pt>
                <c:pt idx="101">
                  <c:v>35.035562000000006</c:v>
                </c:pt>
                <c:pt idx="102">
                  <c:v>41.002853999999999</c:v>
                </c:pt>
                <c:pt idx="103">
                  <c:v>43.995091000000002</c:v>
                </c:pt>
                <c:pt idx="104">
                  <c:v>45.130555999999999</c:v>
                </c:pt>
                <c:pt idx="105">
                  <c:v>45.253926999999997</c:v>
                </c:pt>
                <c:pt idx="106">
                  <c:v>45.112144000000001</c:v>
                </c:pt>
                <c:pt idx="107">
                  <c:v>44.929748999999994</c:v>
                </c:pt>
                <c:pt idx="108">
                  <c:v>44.173546000000002</c:v>
                </c:pt>
                <c:pt idx="109">
                  <c:v>43.621501000000002</c:v>
                </c:pt>
                <c:pt idx="110">
                  <c:v>42.372516985773217</c:v>
                </c:pt>
                <c:pt idx="111">
                  <c:v>42.495687999999994</c:v>
                </c:pt>
                <c:pt idx="112">
                  <c:v>42.349771999999994</c:v>
                </c:pt>
                <c:pt idx="113">
                  <c:v>41.921832999999999</c:v>
                </c:pt>
                <c:pt idx="114">
                  <c:v>41.170418000000005</c:v>
                </c:pt>
                <c:pt idx="115">
                  <c:v>42.653863999999999</c:v>
                </c:pt>
                <c:pt idx="116">
                  <c:v>41.776592999999998</c:v>
                </c:pt>
                <c:pt idx="117">
                  <c:v>37.634940999999998</c:v>
                </c:pt>
                <c:pt idx="118">
                  <c:v>33.179957999999999</c:v>
                </c:pt>
                <c:pt idx="119">
                  <c:v>30.556866999999997</c:v>
                </c:pt>
                <c:pt idx="120">
                  <c:v>31.072603999999998</c:v>
                </c:pt>
                <c:pt idx="121">
                  <c:v>31.139108</c:v>
                </c:pt>
                <c:pt idx="122">
                  <c:v>30.461294000000002</c:v>
                </c:pt>
                <c:pt idx="123">
                  <c:v>30.013906000000002</c:v>
                </c:pt>
                <c:pt idx="124">
                  <c:v>31.831623</c:v>
                </c:pt>
                <c:pt idx="125">
                  <c:v>34.749391000000003</c:v>
                </c:pt>
                <c:pt idx="126">
                  <c:v>40.477680999999997</c:v>
                </c:pt>
                <c:pt idx="127">
                  <c:v>43.44652099999999</c:v>
                </c:pt>
                <c:pt idx="128">
                  <c:v>43.791100000000007</c:v>
                </c:pt>
                <c:pt idx="129">
                  <c:v>43.822155000000002</c:v>
                </c:pt>
                <c:pt idx="130">
                  <c:v>43.603363999999999</c:v>
                </c:pt>
                <c:pt idx="131">
                  <c:v>43.073020999999997</c:v>
                </c:pt>
                <c:pt idx="132">
                  <c:v>41.992753999999998</c:v>
                </c:pt>
                <c:pt idx="133">
                  <c:v>41.015281999999999</c:v>
                </c:pt>
                <c:pt idx="134">
                  <c:v>41.149118670438803</c:v>
                </c:pt>
                <c:pt idx="135">
                  <c:v>41.024822737942358</c:v>
                </c:pt>
                <c:pt idx="136">
                  <c:v>39.547895000000004</c:v>
                </c:pt>
                <c:pt idx="137">
                  <c:v>38.822573000000006</c:v>
                </c:pt>
                <c:pt idx="138">
                  <c:v>37.969479999999997</c:v>
                </c:pt>
                <c:pt idx="139">
                  <c:v>39.345877999999999</c:v>
                </c:pt>
                <c:pt idx="140">
                  <c:v>39.127791999999999</c:v>
                </c:pt>
                <c:pt idx="141">
                  <c:v>36.136463999999997</c:v>
                </c:pt>
                <c:pt idx="142">
                  <c:v>31.780370999999999</c:v>
                </c:pt>
                <c:pt idx="143">
                  <c:v>29.523896000000001</c:v>
                </c:pt>
                <c:pt idx="144">
                  <c:v>29.861511</c:v>
                </c:pt>
                <c:pt idx="145">
                  <c:v>29.688637059434221</c:v>
                </c:pt>
                <c:pt idx="146">
                  <c:v>30.569985776281428</c:v>
                </c:pt>
                <c:pt idx="147">
                  <c:v>41.348067477784291</c:v>
                </c:pt>
                <c:pt idx="148">
                  <c:v>41.893205462369913</c:v>
                </c:pt>
                <c:pt idx="149">
                  <c:v>42.325125667155618</c:v>
                </c:pt>
                <c:pt idx="150">
                  <c:v>42.756237604220004</c:v>
                </c:pt>
                <c:pt idx="151">
                  <c:v>44.244471700708964</c:v>
                </c:pt>
                <c:pt idx="152">
                  <c:v>48.74044633857357</c:v>
                </c:pt>
                <c:pt idx="153">
                  <c:v>53.739591947264245</c:v>
                </c:pt>
                <c:pt idx="154">
                  <c:v>57.057012458633423</c:v>
                </c:pt>
                <c:pt idx="155">
                  <c:v>59.037410644588782</c:v>
                </c:pt>
                <c:pt idx="156">
                  <c:v>60.108129152906713</c:v>
                </c:pt>
                <c:pt idx="157">
                  <c:v>58.944008163559417</c:v>
                </c:pt>
                <c:pt idx="158">
                  <c:v>55.913196172331709</c:v>
                </c:pt>
                <c:pt idx="159">
                  <c:v>52.023845683150732</c:v>
                </c:pt>
                <c:pt idx="160">
                  <c:v>46.253182399775206</c:v>
                </c:pt>
                <c:pt idx="161">
                  <c:v>38.658933238780186</c:v>
                </c:pt>
                <c:pt idx="162">
                  <c:v>34.301217999999999</c:v>
                </c:pt>
                <c:pt idx="163">
                  <c:v>35.835675999999999</c:v>
                </c:pt>
                <c:pt idx="164">
                  <c:v>35.468300999999997</c:v>
                </c:pt>
                <c:pt idx="165">
                  <c:v>32.868687999999992</c:v>
                </c:pt>
                <c:pt idx="166">
                  <c:v>29.647324000000001</c:v>
                </c:pt>
                <c:pt idx="167">
                  <c:v>27.825272000000002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319000"/>
        <c:axId val="195319392"/>
      </c:scatterChart>
      <c:valAx>
        <c:axId val="195319000"/>
        <c:scaling>
          <c:orientation val="minMax"/>
          <c:max val="18"/>
          <c:min val="1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600" b="1" i="0" u="none" strike="noStrike" baseline="0" dirty="0">
                    <a:effectLst/>
                  </a:rPr>
                  <a:t>Day in April 2010</a:t>
                </a:r>
                <a:endParaRPr lang="en-GB" sz="1600" dirty="0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95319392"/>
        <c:crosses val="autoZero"/>
        <c:crossBetween val="midCat"/>
        <c:majorUnit val="1"/>
      </c:valAx>
      <c:valAx>
        <c:axId val="195319392"/>
        <c:scaling>
          <c:orientation val="minMax"/>
          <c:max val="60"/>
          <c:min val="1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600" b="1" i="0" baseline="0" dirty="0">
                    <a:effectLst/>
                  </a:rPr>
                  <a:t>Demand or supply    (GW)</a:t>
                </a:r>
                <a:endParaRPr lang="en-GB" sz="1600" dirty="0">
                  <a:effectLst/>
                </a:endParaRP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95319000"/>
        <c:crosses val="autoZero"/>
        <c:crossBetween val="midCat"/>
        <c:majorUnit val="10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0.40242</cdr:x>
      <cdr:y>0.39775</cdr:y>
    </cdr:from>
    <cdr:to>
      <cdr:x>0.41117</cdr:x>
      <cdr:y>0.50912</cdr:y>
    </cdr:to>
    <cdr:sp macro="" textlink="">
      <cdr:nvSpPr>
        <cdr:cNvPr id="2" name="Down Arrow 1"/>
        <cdr:cNvSpPr/>
      </cdr:nvSpPr>
      <cdr:spPr>
        <a:xfrm xmlns:a="http://schemas.openxmlformats.org/drawingml/2006/main" flipH="1">
          <a:off x="3311718" y="1800200"/>
          <a:ext cx="72020" cy="504056"/>
        </a:xfrm>
        <a:prstGeom xmlns:a="http://schemas.openxmlformats.org/drawingml/2006/main" prst="downArrow">
          <a:avLst/>
        </a:prstGeom>
        <a:scene3d xmlns:a="http://schemas.openxmlformats.org/drawingml/2006/main">
          <a:camera prst="orthographicFront">
            <a:rot lat="0" lon="0" rev="1080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0.24625</cdr:x>
      <cdr:y>0.30861</cdr:y>
    </cdr:from>
    <cdr:to>
      <cdr:x>0.26375</cdr:x>
      <cdr:y>0.49953</cdr:y>
    </cdr:to>
    <cdr:sp macro="" textlink="">
      <cdr:nvSpPr>
        <cdr:cNvPr id="2" name="Down Arrow 1"/>
        <cdr:cNvSpPr/>
      </cdr:nvSpPr>
      <cdr:spPr>
        <a:xfrm xmlns:a="http://schemas.openxmlformats.org/drawingml/2006/main">
          <a:off x="2026568" y="1396752"/>
          <a:ext cx="144016" cy="864097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  <a:scene3d xmlns:a="http://schemas.openxmlformats.org/drawingml/2006/main">
          <a:camera prst="orthographicFront">
            <a:rot lat="0" lon="0" rev="1080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0.185</cdr:x>
      <cdr:y>0.18133</cdr:y>
    </cdr:from>
    <cdr:to>
      <cdr:x>0.29612</cdr:x>
      <cdr:y>0.38336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22512" y="8206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400" dirty="0" smtClean="0"/>
            <a:t>Biogas</a:t>
          </a:r>
          <a:endParaRPr lang="en-GB" sz="2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71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0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78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68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81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59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2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63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4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09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22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C523F-F1A5-4FAC-95DE-5BECF748470D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A21B8-AD9A-4980-AA4A-0E16FD67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54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ninganswers.com/" TargetMode="External"/><Relationship Id="rId2" Type="http://schemas.openxmlformats.org/officeDocument/2006/relationships/hyperlink" Target="mailto:k.barnham@ic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sz="3600" b="1" dirty="0" smtClean="0"/>
              <a:t>Can Frome be the first UK town with an all-renewable </a:t>
            </a:r>
            <a:r>
              <a:rPr lang="en-GB" sz="3600" b="1" dirty="0"/>
              <a:t>electricity </a:t>
            </a:r>
            <a:r>
              <a:rPr lang="en-GB" sz="3600" b="1" dirty="0" smtClean="0"/>
              <a:t>supply?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79296" cy="525658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n-GB" sz="4000" dirty="0" smtClean="0"/>
          </a:p>
          <a:p>
            <a:pPr marL="0" indent="0" algn="ctr">
              <a:buNone/>
            </a:pPr>
            <a:r>
              <a:rPr lang="en-GB" sz="4000" dirty="0" smtClean="0"/>
              <a:t>Keith </a:t>
            </a:r>
            <a:r>
              <a:rPr lang="en-GB" sz="4000" dirty="0" err="1" smtClean="0"/>
              <a:t>Barnham</a:t>
            </a:r>
            <a:endParaRPr lang="en-GB" sz="4000" dirty="0" smtClean="0"/>
          </a:p>
          <a:p>
            <a:pPr marL="0" indent="0" algn="ctr">
              <a:buNone/>
            </a:pPr>
            <a:endParaRPr lang="en-GB" sz="4000" dirty="0" smtClean="0"/>
          </a:p>
          <a:p>
            <a:pPr marL="0" indent="0" algn="ctr">
              <a:buNone/>
            </a:pPr>
            <a:r>
              <a:rPr lang="en-GB" sz="3400" dirty="0" smtClean="0"/>
              <a:t>Emeritus Professor of Physics</a:t>
            </a:r>
          </a:p>
          <a:p>
            <a:pPr marL="0" indent="0" algn="ctr">
              <a:buNone/>
            </a:pPr>
            <a:r>
              <a:rPr lang="en-GB" sz="3400" dirty="0" smtClean="0"/>
              <a:t>Imperial College London</a:t>
            </a:r>
          </a:p>
          <a:p>
            <a:pPr marL="0" indent="0" algn="ctr">
              <a:buNone/>
            </a:pPr>
            <a:r>
              <a:rPr lang="en-GB" sz="3400" dirty="0" smtClean="0">
                <a:solidFill>
                  <a:srgbClr val="00B0F0"/>
                </a:solidFill>
                <a:hlinkClick r:id="rId2"/>
              </a:rPr>
              <a:t>k.barnham@ic.ac.uk</a:t>
            </a:r>
            <a:endParaRPr lang="en-GB" sz="34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4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3600" i="1" dirty="0" smtClean="0"/>
              <a:t>The Burning Answer: </a:t>
            </a:r>
          </a:p>
          <a:p>
            <a:pPr marL="0" indent="0" algn="ctr">
              <a:buNone/>
            </a:pPr>
            <a:r>
              <a:rPr lang="en-GB" sz="3600" i="1" dirty="0" smtClean="0"/>
              <a:t>a User’s </a:t>
            </a:r>
            <a:r>
              <a:rPr lang="en-GB" sz="3600" i="1" dirty="0"/>
              <a:t>G</a:t>
            </a:r>
            <a:r>
              <a:rPr lang="en-GB" sz="3600" i="1" dirty="0" smtClean="0"/>
              <a:t>uide to the Solar Revolution</a:t>
            </a:r>
          </a:p>
          <a:p>
            <a:pPr marL="0" indent="0" algn="ctr">
              <a:buNone/>
            </a:pPr>
            <a:r>
              <a:rPr lang="en-GB" sz="3400" dirty="0" err="1" smtClean="0"/>
              <a:t>Weidenfeld</a:t>
            </a:r>
            <a:r>
              <a:rPr lang="en-GB" sz="3400" dirty="0" smtClean="0"/>
              <a:t> and </a:t>
            </a:r>
            <a:r>
              <a:rPr lang="en-GB" sz="3400" dirty="0"/>
              <a:t>N</a:t>
            </a:r>
            <a:r>
              <a:rPr lang="en-GB" sz="3400" dirty="0" smtClean="0"/>
              <a:t>icholson 2014</a:t>
            </a:r>
            <a:r>
              <a:rPr lang="en-GB" sz="3600" dirty="0" smtClean="0"/>
              <a:t> 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00B0F0"/>
                </a:solidFill>
                <a:hlinkClick r:id="rId3"/>
              </a:rPr>
              <a:t>www.burninganswers.com</a:t>
            </a:r>
            <a:endParaRPr lang="en-GB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rgbClr val="00B0F0"/>
                </a:solidFill>
              </a:rPr>
              <a:t> </a:t>
            </a:r>
          </a:p>
          <a:p>
            <a:pPr marL="0" indent="0" algn="ctr">
              <a:buNone/>
            </a:pPr>
            <a:endParaRPr lang="en-GB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5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07288" cy="8640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KKW: combined power plant</a:t>
            </a:r>
            <a:br>
              <a:rPr lang="en-GB" dirty="0" smtClean="0"/>
            </a:br>
            <a:r>
              <a:rPr lang="en-GB" sz="2000" i="1" dirty="0" smtClean="0"/>
              <a:t> </a:t>
            </a:r>
            <a:endParaRPr lang="en-GB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348" y="1124744"/>
            <a:ext cx="9152348" cy="5877272"/>
          </a:xfrm>
        </p:spPr>
        <p:txBody>
          <a:bodyPr>
            <a:normAutofit fontScale="77500" lnSpcReduction="20000"/>
          </a:bodyPr>
          <a:lstStyle/>
          <a:p>
            <a:pPr lvl="0">
              <a:spcBef>
                <a:spcPts val="0"/>
              </a:spcBef>
              <a:spcAft>
                <a:spcPts val="18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err="1" smtClean="0">
                <a:solidFill>
                  <a:prstClr val="black"/>
                </a:solidFill>
              </a:rPr>
              <a:t>Kombikraftwerk</a:t>
            </a:r>
            <a:r>
              <a:rPr lang="en-GB" sz="3300" dirty="0" smtClean="0">
                <a:solidFill>
                  <a:prstClr val="black"/>
                </a:solidFill>
              </a:rPr>
              <a:t> all-renewable </a:t>
            </a:r>
            <a:r>
              <a:rPr lang="en-GB" sz="3300" dirty="0">
                <a:solidFill>
                  <a:prstClr val="black"/>
                </a:solidFill>
              </a:rPr>
              <a:t>project </a:t>
            </a:r>
            <a:r>
              <a:rPr lang="en-GB" sz="3300" dirty="0" smtClean="0">
                <a:solidFill>
                  <a:prstClr val="black"/>
                </a:solidFill>
              </a:rPr>
              <a:t>started in 2006 </a:t>
            </a:r>
          </a:p>
          <a:p>
            <a:pPr lvl="0">
              <a:spcBef>
                <a:spcPts val="0"/>
              </a:spcBef>
              <a:spcAft>
                <a:spcPts val="18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smtClean="0">
                <a:solidFill>
                  <a:prstClr val="black"/>
                </a:solidFill>
              </a:rPr>
              <a:t>Over 2006 it matched 1/10,000 of actual German electric power </a:t>
            </a:r>
            <a:r>
              <a:rPr lang="en-GB" sz="3300" dirty="0" smtClean="0"/>
              <a:t>demand</a:t>
            </a:r>
            <a:r>
              <a:rPr lang="en-GB" sz="3300" dirty="0" smtClean="0">
                <a:solidFill>
                  <a:prstClr val="black"/>
                </a:solidFill>
              </a:rPr>
              <a:t> with real-time output of </a:t>
            </a:r>
            <a:r>
              <a:rPr lang="en-GB" sz="3300" dirty="0" smtClean="0">
                <a:solidFill>
                  <a:srgbClr val="FFCC00"/>
                </a:solidFill>
              </a:rPr>
              <a:t>PV, </a:t>
            </a:r>
            <a:r>
              <a:rPr lang="en-GB" sz="3300" dirty="0" smtClean="0">
                <a:solidFill>
                  <a:srgbClr val="29C7C7"/>
                </a:solidFill>
              </a:rPr>
              <a:t>wind</a:t>
            </a:r>
            <a:r>
              <a:rPr lang="en-GB" sz="3300" dirty="0" smtClean="0">
                <a:solidFill>
                  <a:srgbClr val="FFCC00"/>
                </a:solidFill>
              </a:rPr>
              <a:t> </a:t>
            </a:r>
            <a:r>
              <a:rPr lang="en-GB" sz="3300" dirty="0" smtClean="0">
                <a:solidFill>
                  <a:prstClr val="black"/>
                </a:solidFill>
              </a:rPr>
              <a:t>&amp; </a:t>
            </a:r>
            <a:r>
              <a:rPr lang="en-GB" sz="3300" dirty="0" smtClean="0">
                <a:solidFill>
                  <a:srgbClr val="009242"/>
                </a:solidFill>
              </a:rPr>
              <a:t>biogas</a:t>
            </a:r>
            <a:r>
              <a:rPr lang="en-GB" sz="3300" dirty="0" smtClean="0">
                <a:solidFill>
                  <a:prstClr val="black"/>
                </a:solidFill>
              </a:rPr>
              <a:t> generators</a:t>
            </a:r>
          </a:p>
          <a:p>
            <a:pPr lvl="0">
              <a:spcBef>
                <a:spcPts val="0"/>
              </a:spcBef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smtClean="0">
                <a:solidFill>
                  <a:srgbClr val="FFC000"/>
                </a:solidFill>
              </a:rPr>
              <a:t>PV</a:t>
            </a:r>
            <a:r>
              <a:rPr lang="en-GB" sz="3300" dirty="0" smtClean="0">
                <a:solidFill>
                  <a:prstClr val="black"/>
                </a:solidFill>
              </a:rPr>
              <a:t> </a:t>
            </a:r>
            <a:r>
              <a:rPr lang="en-GB" sz="3300" dirty="0">
                <a:solidFill>
                  <a:prstClr val="black"/>
                </a:solidFill>
              </a:rPr>
              <a:t>and </a:t>
            </a:r>
            <a:r>
              <a:rPr lang="en-GB" sz="3300" dirty="0">
                <a:solidFill>
                  <a:srgbClr val="29C7C7"/>
                </a:solidFill>
              </a:rPr>
              <a:t>wind</a:t>
            </a:r>
            <a:r>
              <a:rPr lang="en-GB" sz="3300" dirty="0">
                <a:solidFill>
                  <a:prstClr val="black"/>
                </a:solidFill>
              </a:rPr>
              <a:t> together </a:t>
            </a:r>
            <a:r>
              <a:rPr lang="en-GB" sz="3300" dirty="0" smtClean="0">
                <a:solidFill>
                  <a:prstClr val="black"/>
                </a:solidFill>
              </a:rPr>
              <a:t>can supply </a:t>
            </a:r>
            <a:r>
              <a:rPr lang="en-GB" sz="3300" dirty="0" smtClean="0">
                <a:solidFill>
                  <a:srgbClr val="FF0000"/>
                </a:solidFill>
              </a:rPr>
              <a:t>78</a:t>
            </a:r>
            <a:r>
              <a:rPr lang="en-GB" sz="3300" dirty="0">
                <a:solidFill>
                  <a:srgbClr val="FF0000"/>
                </a:solidFill>
              </a:rPr>
              <a:t>%</a:t>
            </a:r>
            <a:r>
              <a:rPr lang="en-GB" sz="3300" dirty="0">
                <a:solidFill>
                  <a:prstClr val="black"/>
                </a:solidFill>
              </a:rPr>
              <a:t> German </a:t>
            </a:r>
            <a:r>
              <a:rPr lang="en-GB" sz="3300" dirty="0"/>
              <a:t>power</a:t>
            </a:r>
            <a:r>
              <a:rPr lang="en-GB" sz="3300" dirty="0">
                <a:solidFill>
                  <a:prstClr val="black"/>
                </a:solidFill>
              </a:rPr>
              <a:t> </a:t>
            </a:r>
            <a:r>
              <a:rPr lang="en-GB" sz="3300" dirty="0" smtClean="0">
                <a:solidFill>
                  <a:prstClr val="black"/>
                </a:solidFill>
              </a:rPr>
              <a:t>demand</a:t>
            </a:r>
          </a:p>
          <a:p>
            <a:pPr lvl="0">
              <a:spcBef>
                <a:spcPts val="0"/>
              </a:spcBef>
              <a:buClr>
                <a:srgbClr val="FF0000"/>
              </a:buClr>
              <a:buFont typeface="Calibri" panose="020F0502020204030204" pitchFamily="34" charset="0"/>
              <a:buChar char="●"/>
            </a:pPr>
            <a:endParaRPr lang="en-GB" sz="3300" dirty="0" smtClean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smtClean="0">
                <a:solidFill>
                  <a:prstClr val="black"/>
                </a:solidFill>
              </a:rPr>
              <a:t>Only </a:t>
            </a:r>
            <a:r>
              <a:rPr lang="en-GB" sz="3300" dirty="0">
                <a:solidFill>
                  <a:srgbClr val="FF0000"/>
                </a:solidFill>
              </a:rPr>
              <a:t>17%</a:t>
            </a:r>
            <a:r>
              <a:rPr lang="en-GB" sz="3300" dirty="0">
                <a:solidFill>
                  <a:prstClr val="black"/>
                </a:solidFill>
              </a:rPr>
              <a:t> back-up </a:t>
            </a:r>
            <a:r>
              <a:rPr lang="en-GB" sz="3300" dirty="0"/>
              <a:t>power</a:t>
            </a:r>
            <a:r>
              <a:rPr lang="en-GB" sz="3300" dirty="0">
                <a:solidFill>
                  <a:prstClr val="black"/>
                </a:solidFill>
              </a:rPr>
              <a:t> </a:t>
            </a:r>
            <a:r>
              <a:rPr lang="en-GB" sz="3300" dirty="0" smtClean="0">
                <a:solidFill>
                  <a:prstClr val="black"/>
                </a:solidFill>
              </a:rPr>
              <a:t>by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r>
              <a:rPr lang="en-GB" sz="3300" dirty="0" smtClean="0">
                <a:solidFill>
                  <a:prstClr val="black"/>
                </a:solidFill>
              </a:rPr>
              <a:t>     </a:t>
            </a:r>
            <a:r>
              <a:rPr lang="en-GB" sz="3300" dirty="0" smtClean="0">
                <a:solidFill>
                  <a:srgbClr val="009242"/>
                </a:solidFill>
              </a:rPr>
              <a:t>biogas</a:t>
            </a:r>
            <a:r>
              <a:rPr lang="en-GB" sz="3300" dirty="0" smtClean="0">
                <a:solidFill>
                  <a:prstClr val="black"/>
                </a:solidFill>
              </a:rPr>
              <a:t> electricity required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endParaRPr lang="en-GB" sz="3300" dirty="0" smtClean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smtClean="0">
                <a:solidFill>
                  <a:prstClr val="black"/>
                </a:solidFill>
              </a:rPr>
              <a:t>Only </a:t>
            </a:r>
            <a:r>
              <a:rPr lang="en-GB" sz="3300" dirty="0" smtClean="0">
                <a:solidFill>
                  <a:srgbClr val="FF0000"/>
                </a:solidFill>
              </a:rPr>
              <a:t>5%</a:t>
            </a:r>
            <a:r>
              <a:rPr lang="en-GB" sz="3300" dirty="0" smtClean="0">
                <a:solidFill>
                  <a:prstClr val="black"/>
                </a:solidFill>
              </a:rPr>
              <a:t> back-up from </a:t>
            </a:r>
            <a:r>
              <a:rPr lang="en-GB" sz="3300" dirty="0" smtClean="0">
                <a:solidFill>
                  <a:schemeClr val="tx2"/>
                </a:solidFill>
              </a:rPr>
              <a:t>storage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r>
              <a:rPr lang="en-GB" sz="3300" dirty="0" smtClean="0">
                <a:solidFill>
                  <a:prstClr val="black"/>
                </a:solidFill>
              </a:rPr>
              <a:t>     was necessary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endParaRPr lang="en-GB" sz="33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smtClean="0">
                <a:solidFill>
                  <a:prstClr val="black"/>
                </a:solidFill>
              </a:rPr>
              <a:t>Gives KKW installed power 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r>
              <a:rPr lang="en-GB" sz="3300" dirty="0">
                <a:solidFill>
                  <a:prstClr val="black"/>
                </a:solidFill>
              </a:rPr>
              <a:t> </a:t>
            </a:r>
            <a:r>
              <a:rPr lang="en-GB" sz="3300" dirty="0" smtClean="0">
                <a:solidFill>
                  <a:prstClr val="black"/>
                </a:solidFill>
              </a:rPr>
              <a:t>    targets for </a:t>
            </a:r>
            <a:r>
              <a:rPr lang="en-GB" sz="3300" dirty="0" smtClean="0">
                <a:solidFill>
                  <a:srgbClr val="FFC000"/>
                </a:solidFill>
              </a:rPr>
              <a:t>PV</a:t>
            </a:r>
            <a:r>
              <a:rPr lang="en-GB" sz="3300" dirty="0" smtClean="0">
                <a:solidFill>
                  <a:prstClr val="black"/>
                </a:solidFill>
              </a:rPr>
              <a:t>, </a:t>
            </a:r>
            <a:r>
              <a:rPr lang="en-GB" sz="3300" dirty="0" smtClean="0">
                <a:solidFill>
                  <a:srgbClr val="00B0F0"/>
                </a:solidFill>
              </a:rPr>
              <a:t>wind</a:t>
            </a:r>
            <a:r>
              <a:rPr lang="en-GB" sz="3300" dirty="0" smtClean="0">
                <a:solidFill>
                  <a:prstClr val="black"/>
                </a:solidFill>
              </a:rPr>
              <a:t>, </a:t>
            </a:r>
            <a:r>
              <a:rPr lang="en-GB" sz="3300" dirty="0" smtClean="0">
                <a:solidFill>
                  <a:srgbClr val="00B050"/>
                </a:solidFill>
              </a:rPr>
              <a:t>biogas</a:t>
            </a:r>
            <a:r>
              <a:rPr lang="en-GB" sz="3300" dirty="0" smtClean="0">
                <a:solidFill>
                  <a:prstClr val="black"/>
                </a:solidFill>
              </a:rPr>
              <a:t> in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r>
              <a:rPr lang="en-GB" sz="3300" dirty="0">
                <a:solidFill>
                  <a:prstClr val="black"/>
                </a:solidFill>
              </a:rPr>
              <a:t> </a:t>
            </a:r>
            <a:r>
              <a:rPr lang="en-GB" sz="3300" dirty="0" smtClean="0">
                <a:solidFill>
                  <a:prstClr val="black"/>
                </a:solidFill>
              </a:rPr>
              <a:t>    an all-renewable  Germany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r>
              <a:rPr lang="en-GB" sz="3300" dirty="0" smtClean="0">
                <a:solidFill>
                  <a:prstClr val="black"/>
                </a:solidFill>
              </a:rPr>
              <a:t>       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endParaRPr lang="en-GB" sz="28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endParaRPr lang="en-GB" sz="28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251" y="3429000"/>
            <a:ext cx="4524750" cy="3386907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6200000">
            <a:off x="3217401" y="4735809"/>
            <a:ext cx="3078593" cy="46497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6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KKW simulation for Frome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600" dirty="0" smtClean="0"/>
              <a:t>I have an Excel spreadsheet with UK data from Centre for Alternate Technology (CAT)</a:t>
            </a:r>
          </a:p>
          <a:p>
            <a:pPr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600" dirty="0" smtClean="0"/>
              <a:t>Need Frome electricity demand by hour</a:t>
            </a:r>
          </a:p>
          <a:p>
            <a:pPr marL="0" indent="0">
              <a:spcAft>
                <a:spcPts val="1200"/>
              </a:spcAft>
              <a:buClr>
                <a:srgbClr val="FF0000"/>
              </a:buClr>
              <a:buNone/>
            </a:pPr>
            <a:r>
              <a:rPr lang="en-GB" sz="3600" dirty="0" smtClean="0"/>
              <a:t>    - scale South West demand by population?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600" dirty="0" smtClean="0"/>
              <a:t>Needs </a:t>
            </a:r>
            <a:r>
              <a:rPr lang="en-GB" sz="3600" dirty="0" smtClean="0">
                <a:solidFill>
                  <a:srgbClr val="FFC000"/>
                </a:solidFill>
              </a:rPr>
              <a:t>PV</a:t>
            </a:r>
            <a:r>
              <a:rPr lang="en-GB" sz="3600" dirty="0" smtClean="0"/>
              <a:t> and </a:t>
            </a:r>
            <a:r>
              <a:rPr lang="en-GB" sz="3600" dirty="0" smtClean="0">
                <a:solidFill>
                  <a:srgbClr val="00B0F0"/>
                </a:solidFill>
              </a:rPr>
              <a:t>wind</a:t>
            </a:r>
            <a:r>
              <a:rPr lang="en-GB" sz="3600" dirty="0" smtClean="0"/>
              <a:t> resources in UK or South West in hourly intervals over year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3750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Assume PV &amp; </a:t>
            </a:r>
            <a:r>
              <a:rPr lang="en-GB" dirty="0"/>
              <a:t>W</a:t>
            </a:r>
            <a:r>
              <a:rPr lang="en-GB" dirty="0" smtClean="0"/>
              <a:t>ind KKW targets for UK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3389566"/>
              </p:ext>
            </p:extLst>
          </p:nvPr>
        </p:nvGraphicFramePr>
        <p:xfrm>
          <a:off x="468194" y="126876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own Arrow 2"/>
          <p:cNvSpPr/>
          <p:nvPr/>
        </p:nvSpPr>
        <p:spPr>
          <a:xfrm>
            <a:off x="3443932" y="1903601"/>
            <a:ext cx="7200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987824" y="1441936"/>
            <a:ext cx="1131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Storage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877272"/>
            <a:ext cx="89159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2400" dirty="0" smtClean="0"/>
              <a:t>Inflexible nuclear power obsolete when all renewable supply</a:t>
            </a:r>
            <a:endParaRPr lang="en-GB" sz="2400" dirty="0"/>
          </a:p>
          <a:p>
            <a:pPr marL="285750" indent="-285750"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2400" dirty="0" smtClean="0"/>
              <a:t>Expensive nuclear will have to compete with cheap wind for storage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0961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Storage recycles Excess Supply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1113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7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Supply less than </a:t>
            </a:r>
            <a:r>
              <a:rPr lang="en-GB" dirty="0"/>
              <a:t>D</a:t>
            </a:r>
            <a:r>
              <a:rPr lang="en-GB" dirty="0" smtClean="0"/>
              <a:t>emand: Biogas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8731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6138067"/>
            <a:ext cx="7628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2400" dirty="0" smtClean="0"/>
              <a:t>The grid itself will smooth out excess wind fluctuations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17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4525963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dirty="0" smtClean="0"/>
              <a:t>Spreadsheet could give PV, wind and biogas power targets for an all-renewable electric Frome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dirty="0" smtClean="0">
                <a:solidFill>
                  <a:srgbClr val="FFC000"/>
                </a:solidFill>
              </a:rPr>
              <a:t>PV</a:t>
            </a:r>
            <a:r>
              <a:rPr lang="en-GB" dirty="0" smtClean="0"/>
              <a:t>: encourage householders, schools, </a:t>
            </a:r>
            <a:r>
              <a:rPr lang="en-GB" dirty="0" err="1" smtClean="0"/>
              <a:t>Silkmill</a:t>
            </a:r>
            <a:r>
              <a:rPr lang="en-GB" dirty="0" smtClean="0"/>
              <a:t> etc.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dirty="0" smtClean="0">
                <a:solidFill>
                  <a:srgbClr val="00B0F0"/>
                </a:solidFill>
              </a:rPr>
              <a:t>Wind</a:t>
            </a:r>
            <a:r>
              <a:rPr lang="en-GB" dirty="0" smtClean="0"/>
              <a:t>: supply contracts, build our own?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dirty="0" smtClean="0">
                <a:solidFill>
                  <a:srgbClr val="00B050"/>
                </a:solidFill>
              </a:rPr>
              <a:t>Biogas</a:t>
            </a:r>
            <a:r>
              <a:rPr lang="en-GB" dirty="0" smtClean="0"/>
              <a:t>: collect equivalent food/farm waste for AD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dirty="0" smtClean="0"/>
              <a:t>Encourage residents to switch 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dirty="0" smtClean="0"/>
              <a:t>Recalculate targets for hydro and switching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71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289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Can Frome be the first UK town with an all-renewable electricity supply?  </vt:lpstr>
      <vt:lpstr>KKW: combined power plant  </vt:lpstr>
      <vt:lpstr>A KKW simulation for Frome</vt:lpstr>
      <vt:lpstr>Assume PV &amp; Wind KKW targets for UK</vt:lpstr>
      <vt:lpstr>Storage recycles Excess Supply </vt:lpstr>
      <vt:lpstr>Supply less than Demand: Biogas</vt:lpstr>
      <vt:lpstr>Conclusions</vt:lpstr>
    </vt:vector>
  </TitlesOfParts>
  <Company>Imperial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</dc:creator>
  <cp:lastModifiedBy>Anna Francis</cp:lastModifiedBy>
  <cp:revision>14</cp:revision>
  <dcterms:created xsi:type="dcterms:W3CDTF">2016-02-22T16:17:40Z</dcterms:created>
  <dcterms:modified xsi:type="dcterms:W3CDTF">2016-02-24T09:34:30Z</dcterms:modified>
</cp:coreProperties>
</file>