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2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Keith\Documents\KWJB%20HP%2013\HP13%20Docs\Exceldata16\CAT%20April%202010%20KKW1_Plot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Keith\Documents\KWJB%20HP%2013\HP13%20Docs\Exceldata16\CAT%20April%202010%20KKW1_Plo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KWJB%20HP%2013\HP13%20Docs\Exceldata16\CAT%20April%202010%20KKW1_Plo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'[CAT April 2010 KKW1_Plots.xlsx]Calculation'!$C$1</c:f>
              <c:strCache>
                <c:ptCount val="1"/>
                <c:pt idx="0">
                  <c:v>Demand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'[CAT April 2010 KKW1_Plots.xlsx]Calculation'!$B$251:$B$418</c:f>
              <c:numCache>
                <c:formatCode>0.00</c:formatCode>
                <c:ptCount val="168"/>
                <c:pt idx="0">
                  <c:v>11</c:v>
                </c:pt>
                <c:pt idx="1">
                  <c:v>11.04</c:v>
                </c:pt>
                <c:pt idx="2">
                  <c:v>11.08</c:v>
                </c:pt>
                <c:pt idx="3">
                  <c:v>11.13</c:v>
                </c:pt>
                <c:pt idx="4">
                  <c:v>11.17</c:v>
                </c:pt>
                <c:pt idx="5">
                  <c:v>11.21</c:v>
                </c:pt>
                <c:pt idx="6">
                  <c:v>11.25</c:v>
                </c:pt>
                <c:pt idx="7">
                  <c:v>11.29</c:v>
                </c:pt>
                <c:pt idx="8">
                  <c:v>11.33</c:v>
                </c:pt>
                <c:pt idx="9">
                  <c:v>11.38</c:v>
                </c:pt>
                <c:pt idx="10">
                  <c:v>11.42</c:v>
                </c:pt>
                <c:pt idx="11">
                  <c:v>11.46</c:v>
                </c:pt>
                <c:pt idx="12">
                  <c:v>11.5</c:v>
                </c:pt>
                <c:pt idx="13">
                  <c:v>11.54</c:v>
                </c:pt>
                <c:pt idx="14">
                  <c:v>11.58</c:v>
                </c:pt>
                <c:pt idx="15">
                  <c:v>11.63</c:v>
                </c:pt>
                <c:pt idx="16">
                  <c:v>11.67</c:v>
                </c:pt>
                <c:pt idx="17">
                  <c:v>11.71</c:v>
                </c:pt>
                <c:pt idx="18">
                  <c:v>11.75</c:v>
                </c:pt>
                <c:pt idx="19">
                  <c:v>11.79</c:v>
                </c:pt>
                <c:pt idx="20">
                  <c:v>11.83</c:v>
                </c:pt>
                <c:pt idx="21">
                  <c:v>11.88</c:v>
                </c:pt>
                <c:pt idx="22">
                  <c:v>11.92</c:v>
                </c:pt>
                <c:pt idx="23">
                  <c:v>11.96</c:v>
                </c:pt>
                <c:pt idx="24">
                  <c:v>12</c:v>
                </c:pt>
                <c:pt idx="25">
                  <c:v>12.04</c:v>
                </c:pt>
                <c:pt idx="26">
                  <c:v>12.08</c:v>
                </c:pt>
                <c:pt idx="27">
                  <c:v>12.13</c:v>
                </c:pt>
                <c:pt idx="28">
                  <c:v>12.17</c:v>
                </c:pt>
                <c:pt idx="29">
                  <c:v>12.21</c:v>
                </c:pt>
                <c:pt idx="30">
                  <c:v>12.25</c:v>
                </c:pt>
                <c:pt idx="31">
                  <c:v>12.29</c:v>
                </c:pt>
                <c:pt idx="32">
                  <c:v>12.33</c:v>
                </c:pt>
                <c:pt idx="33">
                  <c:v>12.38</c:v>
                </c:pt>
                <c:pt idx="34">
                  <c:v>12.42</c:v>
                </c:pt>
                <c:pt idx="35">
                  <c:v>12.46</c:v>
                </c:pt>
                <c:pt idx="36">
                  <c:v>12.5</c:v>
                </c:pt>
                <c:pt idx="37">
                  <c:v>12.54</c:v>
                </c:pt>
                <c:pt idx="38">
                  <c:v>12.58</c:v>
                </c:pt>
                <c:pt idx="39">
                  <c:v>12.63</c:v>
                </c:pt>
                <c:pt idx="40">
                  <c:v>12.67</c:v>
                </c:pt>
                <c:pt idx="41">
                  <c:v>12.71</c:v>
                </c:pt>
                <c:pt idx="42">
                  <c:v>12.75</c:v>
                </c:pt>
                <c:pt idx="43">
                  <c:v>12.79</c:v>
                </c:pt>
                <c:pt idx="44">
                  <c:v>12.83</c:v>
                </c:pt>
                <c:pt idx="45">
                  <c:v>12.88</c:v>
                </c:pt>
                <c:pt idx="46">
                  <c:v>12.92</c:v>
                </c:pt>
                <c:pt idx="47">
                  <c:v>12.96</c:v>
                </c:pt>
                <c:pt idx="48">
                  <c:v>13</c:v>
                </c:pt>
                <c:pt idx="49">
                  <c:v>13.04</c:v>
                </c:pt>
                <c:pt idx="50">
                  <c:v>13.08</c:v>
                </c:pt>
                <c:pt idx="51">
                  <c:v>13.13</c:v>
                </c:pt>
                <c:pt idx="52">
                  <c:v>13.17</c:v>
                </c:pt>
                <c:pt idx="53">
                  <c:v>13.21</c:v>
                </c:pt>
                <c:pt idx="54">
                  <c:v>13.25</c:v>
                </c:pt>
                <c:pt idx="55">
                  <c:v>13.29</c:v>
                </c:pt>
                <c:pt idx="56">
                  <c:v>13.33</c:v>
                </c:pt>
                <c:pt idx="57">
                  <c:v>13.370000000000003</c:v>
                </c:pt>
                <c:pt idx="58">
                  <c:v>13.42</c:v>
                </c:pt>
                <c:pt idx="59">
                  <c:v>13.46</c:v>
                </c:pt>
                <c:pt idx="60">
                  <c:v>13.5</c:v>
                </c:pt>
                <c:pt idx="61">
                  <c:v>13.54</c:v>
                </c:pt>
                <c:pt idx="62">
                  <c:v>13.58</c:v>
                </c:pt>
                <c:pt idx="63">
                  <c:v>13.62</c:v>
                </c:pt>
                <c:pt idx="64">
                  <c:v>13.67</c:v>
                </c:pt>
                <c:pt idx="65">
                  <c:v>13.71</c:v>
                </c:pt>
                <c:pt idx="66">
                  <c:v>13.75</c:v>
                </c:pt>
                <c:pt idx="67">
                  <c:v>13.79</c:v>
                </c:pt>
                <c:pt idx="68">
                  <c:v>13.83</c:v>
                </c:pt>
                <c:pt idx="69">
                  <c:v>13.870000000000003</c:v>
                </c:pt>
                <c:pt idx="70">
                  <c:v>13.92</c:v>
                </c:pt>
                <c:pt idx="71">
                  <c:v>13.96</c:v>
                </c:pt>
                <c:pt idx="72">
                  <c:v>14</c:v>
                </c:pt>
                <c:pt idx="73">
                  <c:v>14.04</c:v>
                </c:pt>
                <c:pt idx="74">
                  <c:v>14.08</c:v>
                </c:pt>
                <c:pt idx="75">
                  <c:v>14.12</c:v>
                </c:pt>
                <c:pt idx="76">
                  <c:v>14.17</c:v>
                </c:pt>
                <c:pt idx="77">
                  <c:v>14.21</c:v>
                </c:pt>
                <c:pt idx="78">
                  <c:v>14.25</c:v>
                </c:pt>
                <c:pt idx="79">
                  <c:v>14.29</c:v>
                </c:pt>
                <c:pt idx="80">
                  <c:v>14.33</c:v>
                </c:pt>
                <c:pt idx="81">
                  <c:v>14.370000000000003</c:v>
                </c:pt>
                <c:pt idx="82">
                  <c:v>14.42</c:v>
                </c:pt>
                <c:pt idx="83">
                  <c:v>14.46</c:v>
                </c:pt>
                <c:pt idx="84">
                  <c:v>14.5</c:v>
                </c:pt>
                <c:pt idx="85">
                  <c:v>14.54</c:v>
                </c:pt>
                <c:pt idx="86">
                  <c:v>14.58</c:v>
                </c:pt>
                <c:pt idx="87">
                  <c:v>14.62</c:v>
                </c:pt>
                <c:pt idx="88">
                  <c:v>14.67</c:v>
                </c:pt>
                <c:pt idx="89">
                  <c:v>14.71</c:v>
                </c:pt>
                <c:pt idx="90">
                  <c:v>14.75</c:v>
                </c:pt>
                <c:pt idx="91">
                  <c:v>14.79</c:v>
                </c:pt>
                <c:pt idx="92">
                  <c:v>14.83</c:v>
                </c:pt>
                <c:pt idx="93">
                  <c:v>14.870000000000003</c:v>
                </c:pt>
                <c:pt idx="94">
                  <c:v>14.92</c:v>
                </c:pt>
                <c:pt idx="95">
                  <c:v>14.96</c:v>
                </c:pt>
                <c:pt idx="96">
                  <c:v>15</c:v>
                </c:pt>
                <c:pt idx="97">
                  <c:v>15.04</c:v>
                </c:pt>
                <c:pt idx="98">
                  <c:v>15.08</c:v>
                </c:pt>
                <c:pt idx="99">
                  <c:v>15.12</c:v>
                </c:pt>
                <c:pt idx="100">
                  <c:v>15.17</c:v>
                </c:pt>
                <c:pt idx="101">
                  <c:v>15.21</c:v>
                </c:pt>
                <c:pt idx="102">
                  <c:v>15.25</c:v>
                </c:pt>
                <c:pt idx="103">
                  <c:v>15.29</c:v>
                </c:pt>
                <c:pt idx="104">
                  <c:v>15.33</c:v>
                </c:pt>
                <c:pt idx="105">
                  <c:v>15.370000000000003</c:v>
                </c:pt>
                <c:pt idx="106">
                  <c:v>15.42</c:v>
                </c:pt>
                <c:pt idx="107">
                  <c:v>15.46</c:v>
                </c:pt>
                <c:pt idx="108">
                  <c:v>15.5</c:v>
                </c:pt>
                <c:pt idx="109">
                  <c:v>15.54</c:v>
                </c:pt>
                <c:pt idx="110">
                  <c:v>15.58</c:v>
                </c:pt>
                <c:pt idx="111">
                  <c:v>15.62</c:v>
                </c:pt>
                <c:pt idx="112">
                  <c:v>15.67</c:v>
                </c:pt>
                <c:pt idx="113">
                  <c:v>15.71</c:v>
                </c:pt>
                <c:pt idx="114">
                  <c:v>15.75</c:v>
                </c:pt>
                <c:pt idx="115">
                  <c:v>15.79</c:v>
                </c:pt>
                <c:pt idx="116">
                  <c:v>15.83</c:v>
                </c:pt>
                <c:pt idx="117">
                  <c:v>15.870000000000003</c:v>
                </c:pt>
                <c:pt idx="118">
                  <c:v>15.92</c:v>
                </c:pt>
                <c:pt idx="119">
                  <c:v>15.96</c:v>
                </c:pt>
                <c:pt idx="120">
                  <c:v>16</c:v>
                </c:pt>
                <c:pt idx="121">
                  <c:v>16.04</c:v>
                </c:pt>
                <c:pt idx="122">
                  <c:v>16.079999999999991</c:v>
                </c:pt>
                <c:pt idx="123">
                  <c:v>16.12</c:v>
                </c:pt>
                <c:pt idx="124">
                  <c:v>16.170000000000005</c:v>
                </c:pt>
                <c:pt idx="125">
                  <c:v>16.21</c:v>
                </c:pt>
                <c:pt idx="126">
                  <c:v>16.25</c:v>
                </c:pt>
                <c:pt idx="127">
                  <c:v>16.29</c:v>
                </c:pt>
                <c:pt idx="128">
                  <c:v>16.329999999999991</c:v>
                </c:pt>
                <c:pt idx="129">
                  <c:v>16.37</c:v>
                </c:pt>
                <c:pt idx="130">
                  <c:v>16.420000000000002</c:v>
                </c:pt>
                <c:pt idx="131">
                  <c:v>16.459999999999994</c:v>
                </c:pt>
                <c:pt idx="132">
                  <c:v>16.5</c:v>
                </c:pt>
                <c:pt idx="133">
                  <c:v>16.54</c:v>
                </c:pt>
                <c:pt idx="134">
                  <c:v>16.579999999999991</c:v>
                </c:pt>
                <c:pt idx="135">
                  <c:v>16.62</c:v>
                </c:pt>
                <c:pt idx="136">
                  <c:v>16.670000000000005</c:v>
                </c:pt>
                <c:pt idx="137">
                  <c:v>16.71</c:v>
                </c:pt>
                <c:pt idx="138">
                  <c:v>16.75</c:v>
                </c:pt>
                <c:pt idx="139">
                  <c:v>16.79</c:v>
                </c:pt>
                <c:pt idx="140">
                  <c:v>16.829999999999991</c:v>
                </c:pt>
                <c:pt idx="141">
                  <c:v>16.87</c:v>
                </c:pt>
                <c:pt idx="142">
                  <c:v>16.920000000000002</c:v>
                </c:pt>
                <c:pt idx="143">
                  <c:v>16.959999999999994</c:v>
                </c:pt>
                <c:pt idx="144">
                  <c:v>17</c:v>
                </c:pt>
                <c:pt idx="145">
                  <c:v>17.04</c:v>
                </c:pt>
                <c:pt idx="146">
                  <c:v>17.079999999999991</c:v>
                </c:pt>
                <c:pt idx="147">
                  <c:v>17.12</c:v>
                </c:pt>
                <c:pt idx="148">
                  <c:v>17.170000000000005</c:v>
                </c:pt>
                <c:pt idx="149">
                  <c:v>17.21</c:v>
                </c:pt>
                <c:pt idx="150">
                  <c:v>17.25</c:v>
                </c:pt>
                <c:pt idx="151">
                  <c:v>17.29</c:v>
                </c:pt>
                <c:pt idx="152">
                  <c:v>17.329999999999991</c:v>
                </c:pt>
                <c:pt idx="153">
                  <c:v>17.37</c:v>
                </c:pt>
                <c:pt idx="154">
                  <c:v>17.420000000000002</c:v>
                </c:pt>
                <c:pt idx="155">
                  <c:v>17.459999999999994</c:v>
                </c:pt>
                <c:pt idx="156">
                  <c:v>17.5</c:v>
                </c:pt>
                <c:pt idx="157">
                  <c:v>17.54</c:v>
                </c:pt>
                <c:pt idx="158">
                  <c:v>17.579999999999991</c:v>
                </c:pt>
                <c:pt idx="159">
                  <c:v>17.630000000000006</c:v>
                </c:pt>
                <c:pt idx="160">
                  <c:v>17.670000000000005</c:v>
                </c:pt>
                <c:pt idx="161">
                  <c:v>17.71</c:v>
                </c:pt>
                <c:pt idx="162">
                  <c:v>17.75</c:v>
                </c:pt>
                <c:pt idx="163">
                  <c:v>17.79</c:v>
                </c:pt>
                <c:pt idx="164">
                  <c:v>17.829999999999991</c:v>
                </c:pt>
                <c:pt idx="165">
                  <c:v>17.88</c:v>
                </c:pt>
                <c:pt idx="166">
                  <c:v>17.920000000000002</c:v>
                </c:pt>
                <c:pt idx="167">
                  <c:v>17.959999999999994</c:v>
                </c:pt>
              </c:numCache>
            </c:numRef>
          </c:xVal>
          <c:yVal>
            <c:numRef>
              <c:f>'[CAT April 2010 KKW1_Plots.xlsx]Calculation'!$C$251:$C$418</c:f>
              <c:numCache>
                <c:formatCode>0.0</c:formatCode>
                <c:ptCount val="168"/>
                <c:pt idx="0">
                  <c:v>27.992688999999988</c:v>
                </c:pt>
                <c:pt idx="1">
                  <c:v>27.563351000000001</c:v>
                </c:pt>
                <c:pt idx="2">
                  <c:v>27.024511999999994</c:v>
                </c:pt>
                <c:pt idx="3">
                  <c:v>26.435355999999999</c:v>
                </c:pt>
                <c:pt idx="4">
                  <c:v>26.390021000000001</c:v>
                </c:pt>
                <c:pt idx="5">
                  <c:v>26.315559</c:v>
                </c:pt>
                <c:pt idx="6">
                  <c:v>27.59967</c:v>
                </c:pt>
                <c:pt idx="7">
                  <c:v>29.737197000000005</c:v>
                </c:pt>
                <c:pt idx="8">
                  <c:v>32.086926000000005</c:v>
                </c:pt>
                <c:pt idx="9">
                  <c:v>33.997242</c:v>
                </c:pt>
                <c:pt idx="10">
                  <c:v>34.847618000000004</c:v>
                </c:pt>
                <c:pt idx="11">
                  <c:v>35.124119000000015</c:v>
                </c:pt>
                <c:pt idx="12">
                  <c:v>34.179002000000011</c:v>
                </c:pt>
                <c:pt idx="13">
                  <c:v>33.095133000000025</c:v>
                </c:pt>
                <c:pt idx="14">
                  <c:v>32.664163000000002</c:v>
                </c:pt>
                <c:pt idx="15">
                  <c:v>33.193250000000013</c:v>
                </c:pt>
                <c:pt idx="16">
                  <c:v>34.075477000000006</c:v>
                </c:pt>
                <c:pt idx="17">
                  <c:v>34.181757000000005</c:v>
                </c:pt>
                <c:pt idx="18">
                  <c:v>34.618824000000004</c:v>
                </c:pt>
                <c:pt idx="19">
                  <c:v>36.741924000000004</c:v>
                </c:pt>
                <c:pt idx="20">
                  <c:v>35.714344000000004</c:v>
                </c:pt>
                <c:pt idx="21">
                  <c:v>32.780491000000005</c:v>
                </c:pt>
                <c:pt idx="22">
                  <c:v>29.548588999999993</c:v>
                </c:pt>
                <c:pt idx="23">
                  <c:v>27.09741</c:v>
                </c:pt>
                <c:pt idx="24">
                  <c:v>27.563333999999983</c:v>
                </c:pt>
                <c:pt idx="25">
                  <c:v>27.655049999999992</c:v>
                </c:pt>
                <c:pt idx="26">
                  <c:v>27.35599100000001</c:v>
                </c:pt>
                <c:pt idx="27">
                  <c:v>26.995056000000002</c:v>
                </c:pt>
                <c:pt idx="28">
                  <c:v>28.979521999999992</c:v>
                </c:pt>
                <c:pt idx="29">
                  <c:v>32.739259000000011</c:v>
                </c:pt>
                <c:pt idx="30">
                  <c:v>37.962475000000012</c:v>
                </c:pt>
                <c:pt idx="31">
                  <c:v>41.714507000000005</c:v>
                </c:pt>
                <c:pt idx="32">
                  <c:v>42.872168000000002</c:v>
                </c:pt>
                <c:pt idx="33">
                  <c:v>43.241613000000001</c:v>
                </c:pt>
                <c:pt idx="34">
                  <c:v>43.496326000000003</c:v>
                </c:pt>
                <c:pt idx="35">
                  <c:v>43.187479999999994</c:v>
                </c:pt>
                <c:pt idx="36">
                  <c:v>42.499357000000003</c:v>
                </c:pt>
                <c:pt idx="37">
                  <c:v>41.896203</c:v>
                </c:pt>
                <c:pt idx="38">
                  <c:v>41.310273000000002</c:v>
                </c:pt>
                <c:pt idx="39">
                  <c:v>41.778659000000012</c:v>
                </c:pt>
                <c:pt idx="40">
                  <c:v>41.785615000000014</c:v>
                </c:pt>
                <c:pt idx="41">
                  <c:v>40.777923000000008</c:v>
                </c:pt>
                <c:pt idx="42">
                  <c:v>39.911396999999994</c:v>
                </c:pt>
                <c:pt idx="43">
                  <c:v>41.427565000000001</c:v>
                </c:pt>
                <c:pt idx="44">
                  <c:v>40.168306000000022</c:v>
                </c:pt>
                <c:pt idx="45">
                  <c:v>35.742579000000013</c:v>
                </c:pt>
                <c:pt idx="46">
                  <c:v>31.455175999999991</c:v>
                </c:pt>
                <c:pt idx="47">
                  <c:v>29.069326999999991</c:v>
                </c:pt>
                <c:pt idx="48">
                  <c:v>29.727448999999993</c:v>
                </c:pt>
                <c:pt idx="49">
                  <c:v>29.783642999999984</c:v>
                </c:pt>
                <c:pt idx="50">
                  <c:v>29.177084000000008</c:v>
                </c:pt>
                <c:pt idx="51">
                  <c:v>29.077038000000005</c:v>
                </c:pt>
                <c:pt idx="52">
                  <c:v>30.873000000000001</c:v>
                </c:pt>
                <c:pt idx="53">
                  <c:v>34.271734000000009</c:v>
                </c:pt>
                <c:pt idx="54">
                  <c:v>39.600664999999999</c:v>
                </c:pt>
                <c:pt idx="55">
                  <c:v>42.440519000000002</c:v>
                </c:pt>
                <c:pt idx="56">
                  <c:v>43.573416000000009</c:v>
                </c:pt>
                <c:pt idx="57">
                  <c:v>43.630980000000008</c:v>
                </c:pt>
                <c:pt idx="58">
                  <c:v>43.598012000000026</c:v>
                </c:pt>
                <c:pt idx="59">
                  <c:v>43.371456999999992</c:v>
                </c:pt>
                <c:pt idx="60">
                  <c:v>42.848244000000001</c:v>
                </c:pt>
                <c:pt idx="61">
                  <c:v>42.061603000000005</c:v>
                </c:pt>
                <c:pt idx="62">
                  <c:v>41.372111000000011</c:v>
                </c:pt>
                <c:pt idx="63">
                  <c:v>41.892968000000003</c:v>
                </c:pt>
                <c:pt idx="64">
                  <c:v>42.236923000000012</c:v>
                </c:pt>
                <c:pt idx="65">
                  <c:v>41.367545</c:v>
                </c:pt>
                <c:pt idx="66">
                  <c:v>41.805678</c:v>
                </c:pt>
                <c:pt idx="67">
                  <c:v>42.390811000000006</c:v>
                </c:pt>
                <c:pt idx="68">
                  <c:v>40.868131000000012</c:v>
                </c:pt>
                <c:pt idx="69">
                  <c:v>36.501763000000004</c:v>
                </c:pt>
                <c:pt idx="70">
                  <c:v>31.384898999999997</c:v>
                </c:pt>
                <c:pt idx="71">
                  <c:v>29.610730000000004</c:v>
                </c:pt>
                <c:pt idx="72">
                  <c:v>30.1067</c:v>
                </c:pt>
                <c:pt idx="73">
                  <c:v>30.066006000000002</c:v>
                </c:pt>
                <c:pt idx="74">
                  <c:v>29.491088000000001</c:v>
                </c:pt>
                <c:pt idx="75">
                  <c:v>29.511790000000001</c:v>
                </c:pt>
                <c:pt idx="76">
                  <c:v>31.428403999999997</c:v>
                </c:pt>
                <c:pt idx="77">
                  <c:v>34.673234000000008</c:v>
                </c:pt>
                <c:pt idx="78">
                  <c:v>40.455618000000001</c:v>
                </c:pt>
                <c:pt idx="79">
                  <c:v>43.519960000000005</c:v>
                </c:pt>
                <c:pt idx="80">
                  <c:v>45.068864000000005</c:v>
                </c:pt>
                <c:pt idx="81">
                  <c:v>45.465150000000015</c:v>
                </c:pt>
                <c:pt idx="82">
                  <c:v>45.549913000000011</c:v>
                </c:pt>
                <c:pt idx="83">
                  <c:v>45.545050000000003</c:v>
                </c:pt>
                <c:pt idx="84">
                  <c:v>45.043476000000005</c:v>
                </c:pt>
                <c:pt idx="85">
                  <c:v>44.433680000000003</c:v>
                </c:pt>
                <c:pt idx="86">
                  <c:v>42.632910000000017</c:v>
                </c:pt>
                <c:pt idx="87">
                  <c:v>42.343845999999999</c:v>
                </c:pt>
                <c:pt idx="88">
                  <c:v>42.477554000000005</c:v>
                </c:pt>
                <c:pt idx="89">
                  <c:v>41.261995000000013</c:v>
                </c:pt>
                <c:pt idx="90">
                  <c:v>41.216714000000003</c:v>
                </c:pt>
                <c:pt idx="91">
                  <c:v>42.477220999999993</c:v>
                </c:pt>
                <c:pt idx="92">
                  <c:v>41.897074000000003</c:v>
                </c:pt>
                <c:pt idx="93">
                  <c:v>37.686006000000006</c:v>
                </c:pt>
                <c:pt idx="94">
                  <c:v>32.793675000000015</c:v>
                </c:pt>
                <c:pt idx="95">
                  <c:v>30.564727999999988</c:v>
                </c:pt>
                <c:pt idx="96">
                  <c:v>31.051292</c:v>
                </c:pt>
                <c:pt idx="97">
                  <c:v>31.021464999999999</c:v>
                </c:pt>
                <c:pt idx="98">
                  <c:v>30.563264999999991</c:v>
                </c:pt>
                <c:pt idx="99">
                  <c:v>30.247533999999984</c:v>
                </c:pt>
                <c:pt idx="100">
                  <c:v>31.537130000000001</c:v>
                </c:pt>
                <c:pt idx="101">
                  <c:v>35.035562000000013</c:v>
                </c:pt>
                <c:pt idx="102">
                  <c:v>41.002854000000006</c:v>
                </c:pt>
                <c:pt idx="103">
                  <c:v>43.995091000000002</c:v>
                </c:pt>
                <c:pt idx="104">
                  <c:v>45.130556000000013</c:v>
                </c:pt>
                <c:pt idx="105">
                  <c:v>45.253927000000004</c:v>
                </c:pt>
                <c:pt idx="106">
                  <c:v>45.112144000000001</c:v>
                </c:pt>
                <c:pt idx="107">
                  <c:v>44.929749000000008</c:v>
                </c:pt>
                <c:pt idx="108">
                  <c:v>44.173546000000002</c:v>
                </c:pt>
                <c:pt idx="109">
                  <c:v>43.621501000000002</c:v>
                </c:pt>
                <c:pt idx="110">
                  <c:v>42.120714000000014</c:v>
                </c:pt>
                <c:pt idx="111">
                  <c:v>42.495688000000001</c:v>
                </c:pt>
                <c:pt idx="112">
                  <c:v>42.349772000000002</c:v>
                </c:pt>
                <c:pt idx="113">
                  <c:v>41.921833000000007</c:v>
                </c:pt>
                <c:pt idx="114">
                  <c:v>41.170418000000012</c:v>
                </c:pt>
                <c:pt idx="115">
                  <c:v>42.653863999999999</c:v>
                </c:pt>
                <c:pt idx="116">
                  <c:v>41.776593000000013</c:v>
                </c:pt>
                <c:pt idx="117">
                  <c:v>37.634941000000005</c:v>
                </c:pt>
                <c:pt idx="118">
                  <c:v>33.179958000000013</c:v>
                </c:pt>
                <c:pt idx="119">
                  <c:v>30.556866999999997</c:v>
                </c:pt>
                <c:pt idx="120">
                  <c:v>31.072603999999984</c:v>
                </c:pt>
                <c:pt idx="121">
                  <c:v>31.139108000000007</c:v>
                </c:pt>
                <c:pt idx="122">
                  <c:v>30.461294000000002</c:v>
                </c:pt>
                <c:pt idx="123">
                  <c:v>30.013906000000009</c:v>
                </c:pt>
                <c:pt idx="124">
                  <c:v>31.831623</c:v>
                </c:pt>
                <c:pt idx="125">
                  <c:v>34.749391000000003</c:v>
                </c:pt>
                <c:pt idx="126">
                  <c:v>40.477680999999997</c:v>
                </c:pt>
                <c:pt idx="127">
                  <c:v>43.446521000000004</c:v>
                </c:pt>
                <c:pt idx="128">
                  <c:v>43.791100000000021</c:v>
                </c:pt>
                <c:pt idx="129">
                  <c:v>43.822155000000016</c:v>
                </c:pt>
                <c:pt idx="130">
                  <c:v>43.603364000000006</c:v>
                </c:pt>
                <c:pt idx="131">
                  <c:v>43.073021000000004</c:v>
                </c:pt>
                <c:pt idx="132">
                  <c:v>41.992754000000012</c:v>
                </c:pt>
                <c:pt idx="133">
                  <c:v>41.015281999999999</c:v>
                </c:pt>
                <c:pt idx="134">
                  <c:v>39.153048000000005</c:v>
                </c:pt>
                <c:pt idx="135">
                  <c:v>39.333016000000001</c:v>
                </c:pt>
                <c:pt idx="136">
                  <c:v>39.547895000000004</c:v>
                </c:pt>
                <c:pt idx="137">
                  <c:v>38.822573000000013</c:v>
                </c:pt>
                <c:pt idx="138">
                  <c:v>37.969480000000004</c:v>
                </c:pt>
                <c:pt idx="139">
                  <c:v>39.345877999999999</c:v>
                </c:pt>
                <c:pt idx="140">
                  <c:v>39.127792000000014</c:v>
                </c:pt>
                <c:pt idx="141">
                  <c:v>36.136464000000004</c:v>
                </c:pt>
                <c:pt idx="142">
                  <c:v>31.780370999999988</c:v>
                </c:pt>
                <c:pt idx="143">
                  <c:v>29.523896000000001</c:v>
                </c:pt>
                <c:pt idx="144">
                  <c:v>29.861511</c:v>
                </c:pt>
                <c:pt idx="145">
                  <c:v>29.470870000000001</c:v>
                </c:pt>
                <c:pt idx="146">
                  <c:v>29.03866</c:v>
                </c:pt>
                <c:pt idx="147">
                  <c:v>28.322082000000002</c:v>
                </c:pt>
                <c:pt idx="148">
                  <c:v>28.077841999999997</c:v>
                </c:pt>
                <c:pt idx="149">
                  <c:v>28.80063599999999</c:v>
                </c:pt>
                <c:pt idx="150">
                  <c:v>30.961642999999984</c:v>
                </c:pt>
                <c:pt idx="151">
                  <c:v>34.264869000000004</c:v>
                </c:pt>
                <c:pt idx="152">
                  <c:v>36.352243999999999</c:v>
                </c:pt>
                <c:pt idx="153">
                  <c:v>36.676824000000003</c:v>
                </c:pt>
                <c:pt idx="154">
                  <c:v>36.328360000000011</c:v>
                </c:pt>
                <c:pt idx="155">
                  <c:v>35.569724000000001</c:v>
                </c:pt>
                <c:pt idx="156">
                  <c:v>34.324296000000004</c:v>
                </c:pt>
                <c:pt idx="157">
                  <c:v>33.069086000000006</c:v>
                </c:pt>
                <c:pt idx="158">
                  <c:v>32.396851000000005</c:v>
                </c:pt>
                <c:pt idx="159">
                  <c:v>32.849400000000003</c:v>
                </c:pt>
                <c:pt idx="160">
                  <c:v>34.267174000000011</c:v>
                </c:pt>
                <c:pt idx="161">
                  <c:v>34.365846999999995</c:v>
                </c:pt>
                <c:pt idx="162">
                  <c:v>34.301217999999999</c:v>
                </c:pt>
                <c:pt idx="163">
                  <c:v>35.835676000000007</c:v>
                </c:pt>
                <c:pt idx="164">
                  <c:v>35.468301000000011</c:v>
                </c:pt>
                <c:pt idx="165">
                  <c:v>32.868687999999992</c:v>
                </c:pt>
                <c:pt idx="166">
                  <c:v>29.647324000000001</c:v>
                </c:pt>
                <c:pt idx="167">
                  <c:v>27.825272000000002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3DB-49C1-9C58-4892904ACD65}"/>
            </c:ext>
          </c:extLst>
        </c:ser>
        <c:ser>
          <c:idx val="1"/>
          <c:order val="1"/>
          <c:tx>
            <c:strRef>
              <c:f>'[CAT April 2010 KKW1_Plots.xlsx]Calculation'!$H$1</c:f>
              <c:strCache>
                <c:ptCount val="1"/>
                <c:pt idx="0">
                  <c:v>Wind+PV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'[CAT April 2010 KKW1_Plots.xlsx]Calculation'!$B$251:$B$418</c:f>
              <c:numCache>
                <c:formatCode>0.00</c:formatCode>
                <c:ptCount val="168"/>
                <c:pt idx="0">
                  <c:v>11</c:v>
                </c:pt>
                <c:pt idx="1">
                  <c:v>11.04</c:v>
                </c:pt>
                <c:pt idx="2">
                  <c:v>11.08</c:v>
                </c:pt>
                <c:pt idx="3">
                  <c:v>11.13</c:v>
                </c:pt>
                <c:pt idx="4">
                  <c:v>11.17</c:v>
                </c:pt>
                <c:pt idx="5">
                  <c:v>11.21</c:v>
                </c:pt>
                <c:pt idx="6">
                  <c:v>11.25</c:v>
                </c:pt>
                <c:pt idx="7">
                  <c:v>11.29</c:v>
                </c:pt>
                <c:pt idx="8">
                  <c:v>11.33</c:v>
                </c:pt>
                <c:pt idx="9">
                  <c:v>11.38</c:v>
                </c:pt>
                <c:pt idx="10">
                  <c:v>11.42</c:v>
                </c:pt>
                <c:pt idx="11">
                  <c:v>11.46</c:v>
                </c:pt>
                <c:pt idx="12">
                  <c:v>11.5</c:v>
                </c:pt>
                <c:pt idx="13">
                  <c:v>11.54</c:v>
                </c:pt>
                <c:pt idx="14">
                  <c:v>11.58</c:v>
                </c:pt>
                <c:pt idx="15">
                  <c:v>11.63</c:v>
                </c:pt>
                <c:pt idx="16">
                  <c:v>11.67</c:v>
                </c:pt>
                <c:pt idx="17">
                  <c:v>11.71</c:v>
                </c:pt>
                <c:pt idx="18">
                  <c:v>11.75</c:v>
                </c:pt>
                <c:pt idx="19">
                  <c:v>11.79</c:v>
                </c:pt>
                <c:pt idx="20">
                  <c:v>11.83</c:v>
                </c:pt>
                <c:pt idx="21">
                  <c:v>11.88</c:v>
                </c:pt>
                <c:pt idx="22">
                  <c:v>11.92</c:v>
                </c:pt>
                <c:pt idx="23">
                  <c:v>11.96</c:v>
                </c:pt>
                <c:pt idx="24">
                  <c:v>12</c:v>
                </c:pt>
                <c:pt idx="25">
                  <c:v>12.04</c:v>
                </c:pt>
                <c:pt idx="26">
                  <c:v>12.08</c:v>
                </c:pt>
                <c:pt idx="27">
                  <c:v>12.13</c:v>
                </c:pt>
                <c:pt idx="28">
                  <c:v>12.17</c:v>
                </c:pt>
                <c:pt idx="29">
                  <c:v>12.21</c:v>
                </c:pt>
                <c:pt idx="30">
                  <c:v>12.25</c:v>
                </c:pt>
                <c:pt idx="31">
                  <c:v>12.29</c:v>
                </c:pt>
                <c:pt idx="32">
                  <c:v>12.33</c:v>
                </c:pt>
                <c:pt idx="33">
                  <c:v>12.38</c:v>
                </c:pt>
                <c:pt idx="34">
                  <c:v>12.42</c:v>
                </c:pt>
                <c:pt idx="35">
                  <c:v>12.46</c:v>
                </c:pt>
                <c:pt idx="36">
                  <c:v>12.5</c:v>
                </c:pt>
                <c:pt idx="37">
                  <c:v>12.54</c:v>
                </c:pt>
                <c:pt idx="38">
                  <c:v>12.58</c:v>
                </c:pt>
                <c:pt idx="39">
                  <c:v>12.63</c:v>
                </c:pt>
                <c:pt idx="40">
                  <c:v>12.67</c:v>
                </c:pt>
                <c:pt idx="41">
                  <c:v>12.71</c:v>
                </c:pt>
                <c:pt idx="42">
                  <c:v>12.75</c:v>
                </c:pt>
                <c:pt idx="43">
                  <c:v>12.79</c:v>
                </c:pt>
                <c:pt idx="44">
                  <c:v>12.83</c:v>
                </c:pt>
                <c:pt idx="45">
                  <c:v>12.88</c:v>
                </c:pt>
                <c:pt idx="46">
                  <c:v>12.92</c:v>
                </c:pt>
                <c:pt idx="47">
                  <c:v>12.96</c:v>
                </c:pt>
                <c:pt idx="48">
                  <c:v>13</c:v>
                </c:pt>
                <c:pt idx="49">
                  <c:v>13.04</c:v>
                </c:pt>
                <c:pt idx="50">
                  <c:v>13.08</c:v>
                </c:pt>
                <c:pt idx="51">
                  <c:v>13.13</c:v>
                </c:pt>
                <c:pt idx="52">
                  <c:v>13.17</c:v>
                </c:pt>
                <c:pt idx="53">
                  <c:v>13.21</c:v>
                </c:pt>
                <c:pt idx="54">
                  <c:v>13.25</c:v>
                </c:pt>
                <c:pt idx="55">
                  <c:v>13.29</c:v>
                </c:pt>
                <c:pt idx="56">
                  <c:v>13.33</c:v>
                </c:pt>
                <c:pt idx="57">
                  <c:v>13.370000000000003</c:v>
                </c:pt>
                <c:pt idx="58">
                  <c:v>13.42</c:v>
                </c:pt>
                <c:pt idx="59">
                  <c:v>13.46</c:v>
                </c:pt>
                <c:pt idx="60">
                  <c:v>13.5</c:v>
                </c:pt>
                <c:pt idx="61">
                  <c:v>13.54</c:v>
                </c:pt>
                <c:pt idx="62">
                  <c:v>13.58</c:v>
                </c:pt>
                <c:pt idx="63">
                  <c:v>13.62</c:v>
                </c:pt>
                <c:pt idx="64">
                  <c:v>13.67</c:v>
                </c:pt>
                <c:pt idx="65">
                  <c:v>13.71</c:v>
                </c:pt>
                <c:pt idx="66">
                  <c:v>13.75</c:v>
                </c:pt>
                <c:pt idx="67">
                  <c:v>13.79</c:v>
                </c:pt>
                <c:pt idx="68">
                  <c:v>13.83</c:v>
                </c:pt>
                <c:pt idx="69">
                  <c:v>13.870000000000003</c:v>
                </c:pt>
                <c:pt idx="70">
                  <c:v>13.92</c:v>
                </c:pt>
                <c:pt idx="71">
                  <c:v>13.96</c:v>
                </c:pt>
                <c:pt idx="72">
                  <c:v>14</c:v>
                </c:pt>
                <c:pt idx="73">
                  <c:v>14.04</c:v>
                </c:pt>
                <c:pt idx="74">
                  <c:v>14.08</c:v>
                </c:pt>
                <c:pt idx="75">
                  <c:v>14.12</c:v>
                </c:pt>
                <c:pt idx="76">
                  <c:v>14.17</c:v>
                </c:pt>
                <c:pt idx="77">
                  <c:v>14.21</c:v>
                </c:pt>
                <c:pt idx="78">
                  <c:v>14.25</c:v>
                </c:pt>
                <c:pt idx="79">
                  <c:v>14.29</c:v>
                </c:pt>
                <c:pt idx="80">
                  <c:v>14.33</c:v>
                </c:pt>
                <c:pt idx="81">
                  <c:v>14.370000000000003</c:v>
                </c:pt>
                <c:pt idx="82">
                  <c:v>14.42</c:v>
                </c:pt>
                <c:pt idx="83">
                  <c:v>14.46</c:v>
                </c:pt>
                <c:pt idx="84">
                  <c:v>14.5</c:v>
                </c:pt>
                <c:pt idx="85">
                  <c:v>14.54</c:v>
                </c:pt>
                <c:pt idx="86">
                  <c:v>14.58</c:v>
                </c:pt>
                <c:pt idx="87">
                  <c:v>14.62</c:v>
                </c:pt>
                <c:pt idx="88">
                  <c:v>14.67</c:v>
                </c:pt>
                <c:pt idx="89">
                  <c:v>14.71</c:v>
                </c:pt>
                <c:pt idx="90">
                  <c:v>14.75</c:v>
                </c:pt>
                <c:pt idx="91">
                  <c:v>14.79</c:v>
                </c:pt>
                <c:pt idx="92">
                  <c:v>14.83</c:v>
                </c:pt>
                <c:pt idx="93">
                  <c:v>14.870000000000003</c:v>
                </c:pt>
                <c:pt idx="94">
                  <c:v>14.92</c:v>
                </c:pt>
                <c:pt idx="95">
                  <c:v>14.96</c:v>
                </c:pt>
                <c:pt idx="96">
                  <c:v>15</c:v>
                </c:pt>
                <c:pt idx="97">
                  <c:v>15.04</c:v>
                </c:pt>
                <c:pt idx="98">
                  <c:v>15.08</c:v>
                </c:pt>
                <c:pt idx="99">
                  <c:v>15.12</c:v>
                </c:pt>
                <c:pt idx="100">
                  <c:v>15.17</c:v>
                </c:pt>
                <c:pt idx="101">
                  <c:v>15.21</c:v>
                </c:pt>
                <c:pt idx="102">
                  <c:v>15.25</c:v>
                </c:pt>
                <c:pt idx="103">
                  <c:v>15.29</c:v>
                </c:pt>
                <c:pt idx="104">
                  <c:v>15.33</c:v>
                </c:pt>
                <c:pt idx="105">
                  <c:v>15.370000000000003</c:v>
                </c:pt>
                <c:pt idx="106">
                  <c:v>15.42</c:v>
                </c:pt>
                <c:pt idx="107">
                  <c:v>15.46</c:v>
                </c:pt>
                <c:pt idx="108">
                  <c:v>15.5</c:v>
                </c:pt>
                <c:pt idx="109">
                  <c:v>15.54</c:v>
                </c:pt>
                <c:pt idx="110">
                  <c:v>15.58</c:v>
                </c:pt>
                <c:pt idx="111">
                  <c:v>15.62</c:v>
                </c:pt>
                <c:pt idx="112">
                  <c:v>15.67</c:v>
                </c:pt>
                <c:pt idx="113">
                  <c:v>15.71</c:v>
                </c:pt>
                <c:pt idx="114">
                  <c:v>15.75</c:v>
                </c:pt>
                <c:pt idx="115">
                  <c:v>15.79</c:v>
                </c:pt>
                <c:pt idx="116">
                  <c:v>15.83</c:v>
                </c:pt>
                <c:pt idx="117">
                  <c:v>15.870000000000003</c:v>
                </c:pt>
                <c:pt idx="118">
                  <c:v>15.92</c:v>
                </c:pt>
                <c:pt idx="119">
                  <c:v>15.96</c:v>
                </c:pt>
                <c:pt idx="120">
                  <c:v>16</c:v>
                </c:pt>
                <c:pt idx="121">
                  <c:v>16.04</c:v>
                </c:pt>
                <c:pt idx="122">
                  <c:v>16.079999999999991</c:v>
                </c:pt>
                <c:pt idx="123">
                  <c:v>16.12</c:v>
                </c:pt>
                <c:pt idx="124">
                  <c:v>16.170000000000005</c:v>
                </c:pt>
                <c:pt idx="125">
                  <c:v>16.21</c:v>
                </c:pt>
                <c:pt idx="126">
                  <c:v>16.25</c:v>
                </c:pt>
                <c:pt idx="127">
                  <c:v>16.29</c:v>
                </c:pt>
                <c:pt idx="128">
                  <c:v>16.329999999999991</c:v>
                </c:pt>
                <c:pt idx="129">
                  <c:v>16.37</c:v>
                </c:pt>
                <c:pt idx="130">
                  <c:v>16.420000000000002</c:v>
                </c:pt>
                <c:pt idx="131">
                  <c:v>16.459999999999994</c:v>
                </c:pt>
                <c:pt idx="132">
                  <c:v>16.5</c:v>
                </c:pt>
                <c:pt idx="133">
                  <c:v>16.54</c:v>
                </c:pt>
                <c:pt idx="134">
                  <c:v>16.579999999999991</c:v>
                </c:pt>
                <c:pt idx="135">
                  <c:v>16.62</c:v>
                </c:pt>
                <c:pt idx="136">
                  <c:v>16.670000000000005</c:v>
                </c:pt>
                <c:pt idx="137">
                  <c:v>16.71</c:v>
                </c:pt>
                <c:pt idx="138">
                  <c:v>16.75</c:v>
                </c:pt>
                <c:pt idx="139">
                  <c:v>16.79</c:v>
                </c:pt>
                <c:pt idx="140">
                  <c:v>16.829999999999991</c:v>
                </c:pt>
                <c:pt idx="141">
                  <c:v>16.87</c:v>
                </c:pt>
                <c:pt idx="142">
                  <c:v>16.920000000000002</c:v>
                </c:pt>
                <c:pt idx="143">
                  <c:v>16.959999999999994</c:v>
                </c:pt>
                <c:pt idx="144">
                  <c:v>17</c:v>
                </c:pt>
                <c:pt idx="145">
                  <c:v>17.04</c:v>
                </c:pt>
                <c:pt idx="146">
                  <c:v>17.079999999999991</c:v>
                </c:pt>
                <c:pt idx="147">
                  <c:v>17.12</c:v>
                </c:pt>
                <c:pt idx="148">
                  <c:v>17.170000000000005</c:v>
                </c:pt>
                <c:pt idx="149">
                  <c:v>17.21</c:v>
                </c:pt>
                <c:pt idx="150">
                  <c:v>17.25</c:v>
                </c:pt>
                <c:pt idx="151">
                  <c:v>17.29</c:v>
                </c:pt>
                <c:pt idx="152">
                  <c:v>17.329999999999991</c:v>
                </c:pt>
                <c:pt idx="153">
                  <c:v>17.37</c:v>
                </c:pt>
                <c:pt idx="154">
                  <c:v>17.420000000000002</c:v>
                </c:pt>
                <c:pt idx="155">
                  <c:v>17.459999999999994</c:v>
                </c:pt>
                <c:pt idx="156">
                  <c:v>17.5</c:v>
                </c:pt>
                <c:pt idx="157">
                  <c:v>17.54</c:v>
                </c:pt>
                <c:pt idx="158">
                  <c:v>17.579999999999991</c:v>
                </c:pt>
                <c:pt idx="159">
                  <c:v>17.630000000000006</c:v>
                </c:pt>
                <c:pt idx="160">
                  <c:v>17.670000000000005</c:v>
                </c:pt>
                <c:pt idx="161">
                  <c:v>17.71</c:v>
                </c:pt>
                <c:pt idx="162">
                  <c:v>17.75</c:v>
                </c:pt>
                <c:pt idx="163">
                  <c:v>17.79</c:v>
                </c:pt>
                <c:pt idx="164">
                  <c:v>17.829999999999991</c:v>
                </c:pt>
                <c:pt idx="165">
                  <c:v>17.88</c:v>
                </c:pt>
                <c:pt idx="166">
                  <c:v>17.920000000000002</c:v>
                </c:pt>
                <c:pt idx="167">
                  <c:v>17.959999999999994</c:v>
                </c:pt>
              </c:numCache>
            </c:numRef>
          </c:xVal>
          <c:yVal>
            <c:numRef>
              <c:f>'[CAT April 2010 KKW1_Plots.xlsx]Calculation'!$H$251:$H$418</c:f>
              <c:numCache>
                <c:formatCode>0.0</c:formatCode>
                <c:ptCount val="168"/>
                <c:pt idx="0">
                  <c:v>16.967698138254658</c:v>
                </c:pt>
                <c:pt idx="1">
                  <c:v>16.520070083660304</c:v>
                </c:pt>
                <c:pt idx="2">
                  <c:v>16.420063245194179</c:v>
                </c:pt>
                <c:pt idx="3">
                  <c:v>16.081411352057753</c:v>
                </c:pt>
                <c:pt idx="4">
                  <c:v>15.8458107468288</c:v>
                </c:pt>
                <c:pt idx="5">
                  <c:v>15.853367421644686</c:v>
                </c:pt>
                <c:pt idx="6">
                  <c:v>16.019950590880526</c:v>
                </c:pt>
                <c:pt idx="7">
                  <c:v>17.302817798893258</c:v>
                </c:pt>
                <c:pt idx="8">
                  <c:v>20.495088777340051</c:v>
                </c:pt>
                <c:pt idx="9">
                  <c:v>24.932007239452922</c:v>
                </c:pt>
                <c:pt idx="10">
                  <c:v>29.340935204322946</c:v>
                </c:pt>
                <c:pt idx="11">
                  <c:v>34.121253003178261</c:v>
                </c:pt>
                <c:pt idx="12">
                  <c:v>37.766663499970207</c:v>
                </c:pt>
                <c:pt idx="13">
                  <c:v>39.594070308749643</c:v>
                </c:pt>
                <c:pt idx="14">
                  <c:v>39.499804761217888</c:v>
                </c:pt>
                <c:pt idx="15">
                  <c:v>37.251214179072846</c:v>
                </c:pt>
                <c:pt idx="16">
                  <c:v>32.868513035370462</c:v>
                </c:pt>
                <c:pt idx="17">
                  <c:v>27.123386289810124</c:v>
                </c:pt>
                <c:pt idx="18">
                  <c:v>22.592095527718392</c:v>
                </c:pt>
                <c:pt idx="19">
                  <c:v>20.270261083418273</c:v>
                </c:pt>
                <c:pt idx="20">
                  <c:v>19.06323784273162</c:v>
                </c:pt>
                <c:pt idx="21">
                  <c:v>18.420287380613889</c:v>
                </c:pt>
                <c:pt idx="22">
                  <c:v>17.513967569233717</c:v>
                </c:pt>
                <c:pt idx="23">
                  <c:v>16.594872539190774</c:v>
                </c:pt>
                <c:pt idx="24">
                  <c:v>15.692403766595783</c:v>
                </c:pt>
                <c:pt idx="25">
                  <c:v>14.648101299823017</c:v>
                </c:pt>
                <c:pt idx="26">
                  <c:v>13.666196827658592</c:v>
                </c:pt>
                <c:pt idx="27">
                  <c:v>13.201811030953316</c:v>
                </c:pt>
                <c:pt idx="28">
                  <c:v>13.153840526318069</c:v>
                </c:pt>
                <c:pt idx="29">
                  <c:v>13.329178771700068</c:v>
                </c:pt>
                <c:pt idx="30">
                  <c:v>13.619636731368253</c:v>
                </c:pt>
                <c:pt idx="31">
                  <c:v>15.164869900374182</c:v>
                </c:pt>
                <c:pt idx="32">
                  <c:v>18.540476997738022</c:v>
                </c:pt>
                <c:pt idx="33">
                  <c:v>22.52884372954837</c:v>
                </c:pt>
                <c:pt idx="34">
                  <c:v>25.261091197240596</c:v>
                </c:pt>
                <c:pt idx="35">
                  <c:v>28.599425643500449</c:v>
                </c:pt>
                <c:pt idx="36">
                  <c:v>30.638459954825564</c:v>
                </c:pt>
                <c:pt idx="37">
                  <c:v>29.966303087248864</c:v>
                </c:pt>
                <c:pt idx="38">
                  <c:v>29.736956067220586</c:v>
                </c:pt>
                <c:pt idx="39">
                  <c:v>28.394817699944536</c:v>
                </c:pt>
                <c:pt idx="40">
                  <c:v>26.03468260234385</c:v>
                </c:pt>
                <c:pt idx="41">
                  <c:v>22.619159613759027</c:v>
                </c:pt>
                <c:pt idx="42">
                  <c:v>19.835353131129768</c:v>
                </c:pt>
                <c:pt idx="43">
                  <c:v>18.421190315112828</c:v>
                </c:pt>
                <c:pt idx="44">
                  <c:v>18.429984244934328</c:v>
                </c:pt>
                <c:pt idx="45">
                  <c:v>19.486933781897719</c:v>
                </c:pt>
                <c:pt idx="46">
                  <c:v>20.433274367186346</c:v>
                </c:pt>
                <c:pt idx="47">
                  <c:v>21.418591770233526</c:v>
                </c:pt>
                <c:pt idx="48">
                  <c:v>22.617597430644047</c:v>
                </c:pt>
                <c:pt idx="49">
                  <c:v>23.894177375739929</c:v>
                </c:pt>
                <c:pt idx="50">
                  <c:v>24.89276247342989</c:v>
                </c:pt>
                <c:pt idx="51">
                  <c:v>25.474646004529578</c:v>
                </c:pt>
                <c:pt idx="52">
                  <c:v>26.19096922419488</c:v>
                </c:pt>
                <c:pt idx="53">
                  <c:v>27.268828922466849</c:v>
                </c:pt>
                <c:pt idx="54">
                  <c:v>28.365749500561023</c:v>
                </c:pt>
                <c:pt idx="55">
                  <c:v>30.80515616305739</c:v>
                </c:pt>
                <c:pt idx="56">
                  <c:v>35.344216054461313</c:v>
                </c:pt>
                <c:pt idx="57">
                  <c:v>40.548028845524392</c:v>
                </c:pt>
                <c:pt idx="58">
                  <c:v>45.65714497984402</c:v>
                </c:pt>
                <c:pt idx="59">
                  <c:v>49.334775676563979</c:v>
                </c:pt>
                <c:pt idx="60">
                  <c:v>52.036210683524786</c:v>
                </c:pt>
                <c:pt idx="61">
                  <c:v>53.340914891611142</c:v>
                </c:pt>
                <c:pt idx="62">
                  <c:v>53.308788159116254</c:v>
                </c:pt>
                <c:pt idx="63">
                  <c:v>52.276655602029379</c:v>
                </c:pt>
                <c:pt idx="64">
                  <c:v>50.286967613928354</c:v>
                </c:pt>
                <c:pt idx="65">
                  <c:v>46.906143365951067</c:v>
                </c:pt>
                <c:pt idx="66">
                  <c:v>43.036646212643035</c:v>
                </c:pt>
                <c:pt idx="67">
                  <c:v>41.023244602314151</c:v>
                </c:pt>
                <c:pt idx="68">
                  <c:v>40.110935091526166</c:v>
                </c:pt>
                <c:pt idx="69">
                  <c:v>39.851912385906125</c:v>
                </c:pt>
                <c:pt idx="70">
                  <c:v>39.556197169064085</c:v>
                </c:pt>
                <c:pt idx="71">
                  <c:v>38.9592137087417</c:v>
                </c:pt>
                <c:pt idx="72">
                  <c:v>38.297766746356068</c:v>
                </c:pt>
                <c:pt idx="73">
                  <c:v>37.634500800959955</c:v>
                </c:pt>
                <c:pt idx="74">
                  <c:v>36.868273022838281</c:v>
                </c:pt>
                <c:pt idx="75">
                  <c:v>36.176928641389139</c:v>
                </c:pt>
                <c:pt idx="76">
                  <c:v>35.663316625322039</c:v>
                </c:pt>
                <c:pt idx="77">
                  <c:v>35.308400966415675</c:v>
                </c:pt>
                <c:pt idx="78">
                  <c:v>34.91535686743444</c:v>
                </c:pt>
                <c:pt idx="79">
                  <c:v>35.902600845134437</c:v>
                </c:pt>
                <c:pt idx="80">
                  <c:v>37.663610290795582</c:v>
                </c:pt>
                <c:pt idx="81">
                  <c:v>39.256059194368937</c:v>
                </c:pt>
                <c:pt idx="82">
                  <c:v>40.961698173487243</c:v>
                </c:pt>
                <c:pt idx="83">
                  <c:v>43.141125329407949</c:v>
                </c:pt>
                <c:pt idx="84">
                  <c:v>44.842021394201396</c:v>
                </c:pt>
                <c:pt idx="85">
                  <c:v>46.13943019897409</c:v>
                </c:pt>
                <c:pt idx="86">
                  <c:v>45.460283045912064</c:v>
                </c:pt>
                <c:pt idx="87">
                  <c:v>44.719845273431851</c:v>
                </c:pt>
                <c:pt idx="88">
                  <c:v>42.908123357120992</c:v>
                </c:pt>
                <c:pt idx="89">
                  <c:v>39.522652277689652</c:v>
                </c:pt>
                <c:pt idx="90">
                  <c:v>35.893412115755439</c:v>
                </c:pt>
                <c:pt idx="91">
                  <c:v>32.766259873281939</c:v>
                </c:pt>
                <c:pt idx="92">
                  <c:v>31.558280130671172</c:v>
                </c:pt>
                <c:pt idx="93">
                  <c:v>30.991804029287316</c:v>
                </c:pt>
                <c:pt idx="94">
                  <c:v>30.536545673942726</c:v>
                </c:pt>
                <c:pt idx="95">
                  <c:v>30.505988057979543</c:v>
                </c:pt>
                <c:pt idx="96">
                  <c:v>30.703306570689225</c:v>
                </c:pt>
                <c:pt idx="97">
                  <c:v>30.891383334062379</c:v>
                </c:pt>
                <c:pt idx="98">
                  <c:v>31.443613003621319</c:v>
                </c:pt>
                <c:pt idx="99">
                  <c:v>32.732305732400505</c:v>
                </c:pt>
                <c:pt idx="100">
                  <c:v>34.399511675912407</c:v>
                </c:pt>
                <c:pt idx="101">
                  <c:v>35.989291408086238</c:v>
                </c:pt>
                <c:pt idx="102">
                  <c:v>37.49707735668224</c:v>
                </c:pt>
                <c:pt idx="103">
                  <c:v>39.116804120346345</c:v>
                </c:pt>
                <c:pt idx="104">
                  <c:v>41.86163813918386</c:v>
                </c:pt>
                <c:pt idx="105">
                  <c:v>45.275142377461918</c:v>
                </c:pt>
                <c:pt idx="106">
                  <c:v>48.310604592838274</c:v>
                </c:pt>
                <c:pt idx="107">
                  <c:v>50.627154967570661</c:v>
                </c:pt>
                <c:pt idx="108">
                  <c:v>52.793996087348525</c:v>
                </c:pt>
                <c:pt idx="109">
                  <c:v>52.822697055577002</c:v>
                </c:pt>
                <c:pt idx="110">
                  <c:v>52.372516985773217</c:v>
                </c:pt>
                <c:pt idx="111">
                  <c:v>50.935039299598493</c:v>
                </c:pt>
                <c:pt idx="112">
                  <c:v>48.567369393230294</c:v>
                </c:pt>
                <c:pt idx="113">
                  <c:v>43.929350802197924</c:v>
                </c:pt>
                <c:pt idx="114">
                  <c:v>39.457038154020736</c:v>
                </c:pt>
                <c:pt idx="115">
                  <c:v>36.097823005280922</c:v>
                </c:pt>
                <c:pt idx="116">
                  <c:v>34.263321862604656</c:v>
                </c:pt>
                <c:pt idx="117">
                  <c:v>33.521865321653664</c:v>
                </c:pt>
                <c:pt idx="118">
                  <c:v>32.922480035586652</c:v>
                </c:pt>
                <c:pt idx="119">
                  <c:v>32.463743106896644</c:v>
                </c:pt>
                <c:pt idx="120">
                  <c:v>32.064846023703723</c:v>
                </c:pt>
                <c:pt idx="121">
                  <c:v>31.417033415987888</c:v>
                </c:pt>
                <c:pt idx="122">
                  <c:v>30.42033206337458</c:v>
                </c:pt>
                <c:pt idx="123">
                  <c:v>29.304032593089659</c:v>
                </c:pt>
                <c:pt idx="124">
                  <c:v>28.451266242401537</c:v>
                </c:pt>
                <c:pt idx="125">
                  <c:v>28.059278775377692</c:v>
                </c:pt>
                <c:pt idx="126">
                  <c:v>28.125689806851959</c:v>
                </c:pt>
                <c:pt idx="127">
                  <c:v>30.132999246992565</c:v>
                </c:pt>
                <c:pt idx="128">
                  <c:v>34.368596704227159</c:v>
                </c:pt>
                <c:pt idx="129">
                  <c:v>38.694484873314991</c:v>
                </c:pt>
                <c:pt idx="130">
                  <c:v>40.832578802896073</c:v>
                </c:pt>
                <c:pt idx="131">
                  <c:v>43.063303159286853</c:v>
                </c:pt>
                <c:pt idx="132">
                  <c:v>46.642588197684574</c:v>
                </c:pt>
                <c:pt idx="133">
                  <c:v>49.601516622171467</c:v>
                </c:pt>
                <c:pt idx="134">
                  <c:v>51.149118670438817</c:v>
                </c:pt>
                <c:pt idx="135">
                  <c:v>51.024822737942344</c:v>
                </c:pt>
                <c:pt idx="136">
                  <c:v>48.400136122306193</c:v>
                </c:pt>
                <c:pt idx="137">
                  <c:v>43.704504763564252</c:v>
                </c:pt>
                <c:pt idx="138">
                  <c:v>39.513863440027599</c:v>
                </c:pt>
                <c:pt idx="139">
                  <c:v>37.103327394788202</c:v>
                </c:pt>
                <c:pt idx="140">
                  <c:v>36.765053963863892</c:v>
                </c:pt>
                <c:pt idx="141">
                  <c:v>37.410871027091822</c:v>
                </c:pt>
                <c:pt idx="142">
                  <c:v>38.020358406902581</c:v>
                </c:pt>
                <c:pt idx="143">
                  <c:v>38.522276058674393</c:v>
                </c:pt>
                <c:pt idx="144">
                  <c:v>39.032280125704865</c:v>
                </c:pt>
                <c:pt idx="145">
                  <c:v>39.688637059434207</c:v>
                </c:pt>
                <c:pt idx="146">
                  <c:v>40.569985776281428</c:v>
                </c:pt>
                <c:pt idx="147">
                  <c:v>41.348067477784262</c:v>
                </c:pt>
                <c:pt idx="148">
                  <c:v>41.893205462369906</c:v>
                </c:pt>
                <c:pt idx="149">
                  <c:v>42.325125667155618</c:v>
                </c:pt>
                <c:pt idx="150">
                  <c:v>42.756237604220004</c:v>
                </c:pt>
                <c:pt idx="151">
                  <c:v>44.244471700708964</c:v>
                </c:pt>
                <c:pt idx="152">
                  <c:v>48.740446338573584</c:v>
                </c:pt>
                <c:pt idx="153">
                  <c:v>53.739591947264252</c:v>
                </c:pt>
                <c:pt idx="154">
                  <c:v>57.057012458633395</c:v>
                </c:pt>
                <c:pt idx="155">
                  <c:v>59.037410644588796</c:v>
                </c:pt>
                <c:pt idx="156">
                  <c:v>60.108129152906713</c:v>
                </c:pt>
                <c:pt idx="157">
                  <c:v>58.944008163559403</c:v>
                </c:pt>
                <c:pt idx="158">
                  <c:v>55.913196172331709</c:v>
                </c:pt>
                <c:pt idx="159">
                  <c:v>52.023845683150732</c:v>
                </c:pt>
                <c:pt idx="160">
                  <c:v>46.253182399775213</c:v>
                </c:pt>
                <c:pt idx="161">
                  <c:v>38.6589332387802</c:v>
                </c:pt>
                <c:pt idx="162">
                  <c:v>31.924952037851931</c:v>
                </c:pt>
                <c:pt idx="163">
                  <c:v>26.80347175171234</c:v>
                </c:pt>
                <c:pt idx="164">
                  <c:v>23.657114492541567</c:v>
                </c:pt>
                <c:pt idx="165">
                  <c:v>21.662296374107296</c:v>
                </c:pt>
                <c:pt idx="166">
                  <c:v>20.062757051563885</c:v>
                </c:pt>
                <c:pt idx="167">
                  <c:v>18.739440172695101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3DB-49C1-9C58-4892904ACD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478400"/>
        <c:axId val="41904384"/>
      </c:scatterChart>
      <c:valAx>
        <c:axId val="41478400"/>
        <c:scaling>
          <c:orientation val="minMax"/>
          <c:max val="18"/>
          <c:min val="1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600" dirty="0"/>
                  <a:t>Day</a:t>
                </a:r>
                <a:r>
                  <a:rPr lang="en-GB" sz="1600" baseline="0" dirty="0"/>
                  <a:t> in April 2010</a:t>
                </a:r>
                <a:endParaRPr lang="en-GB" sz="1600" dirty="0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1904384"/>
        <c:crosses val="autoZero"/>
        <c:crossBetween val="midCat"/>
        <c:majorUnit val="1"/>
      </c:valAx>
      <c:valAx>
        <c:axId val="41904384"/>
        <c:scaling>
          <c:orientation val="minMax"/>
          <c:max val="60"/>
          <c:min val="1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600" dirty="0"/>
                  <a:t>Demand or supply    (GW)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1478400"/>
        <c:crosses val="autoZero"/>
        <c:crossBetween val="midCat"/>
        <c:majorUnit val="10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'[CAT April 2010 KKW1_Plots.xlsx]Calculation'!$C$1</c:f>
              <c:strCache>
                <c:ptCount val="1"/>
                <c:pt idx="0">
                  <c:v>Demand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'[CAT April 2010 KKW1_Plots.xlsx]Calculation'!$B$251:$B$418</c:f>
              <c:numCache>
                <c:formatCode>0.00</c:formatCode>
                <c:ptCount val="168"/>
                <c:pt idx="0">
                  <c:v>11</c:v>
                </c:pt>
                <c:pt idx="1">
                  <c:v>11.04</c:v>
                </c:pt>
                <c:pt idx="2">
                  <c:v>11.08</c:v>
                </c:pt>
                <c:pt idx="3">
                  <c:v>11.13</c:v>
                </c:pt>
                <c:pt idx="4">
                  <c:v>11.17</c:v>
                </c:pt>
                <c:pt idx="5">
                  <c:v>11.21</c:v>
                </c:pt>
                <c:pt idx="6">
                  <c:v>11.25</c:v>
                </c:pt>
                <c:pt idx="7">
                  <c:v>11.29</c:v>
                </c:pt>
                <c:pt idx="8">
                  <c:v>11.33</c:v>
                </c:pt>
                <c:pt idx="9">
                  <c:v>11.38</c:v>
                </c:pt>
                <c:pt idx="10">
                  <c:v>11.42</c:v>
                </c:pt>
                <c:pt idx="11">
                  <c:v>11.46</c:v>
                </c:pt>
                <c:pt idx="12">
                  <c:v>11.5</c:v>
                </c:pt>
                <c:pt idx="13">
                  <c:v>11.54</c:v>
                </c:pt>
                <c:pt idx="14">
                  <c:v>11.58</c:v>
                </c:pt>
                <c:pt idx="15">
                  <c:v>11.63</c:v>
                </c:pt>
                <c:pt idx="16">
                  <c:v>11.67</c:v>
                </c:pt>
                <c:pt idx="17">
                  <c:v>11.71</c:v>
                </c:pt>
                <c:pt idx="18">
                  <c:v>11.75</c:v>
                </c:pt>
                <c:pt idx="19">
                  <c:v>11.79</c:v>
                </c:pt>
                <c:pt idx="20">
                  <c:v>11.83</c:v>
                </c:pt>
                <c:pt idx="21">
                  <c:v>11.88</c:v>
                </c:pt>
                <c:pt idx="22">
                  <c:v>11.92</c:v>
                </c:pt>
                <c:pt idx="23">
                  <c:v>11.96</c:v>
                </c:pt>
                <c:pt idx="24">
                  <c:v>12</c:v>
                </c:pt>
                <c:pt idx="25">
                  <c:v>12.04</c:v>
                </c:pt>
                <c:pt idx="26">
                  <c:v>12.08</c:v>
                </c:pt>
                <c:pt idx="27">
                  <c:v>12.13</c:v>
                </c:pt>
                <c:pt idx="28">
                  <c:v>12.17</c:v>
                </c:pt>
                <c:pt idx="29">
                  <c:v>12.21</c:v>
                </c:pt>
                <c:pt idx="30">
                  <c:v>12.25</c:v>
                </c:pt>
                <c:pt idx="31">
                  <c:v>12.29</c:v>
                </c:pt>
                <c:pt idx="32">
                  <c:v>12.33</c:v>
                </c:pt>
                <c:pt idx="33">
                  <c:v>12.38</c:v>
                </c:pt>
                <c:pt idx="34">
                  <c:v>12.42</c:v>
                </c:pt>
                <c:pt idx="35">
                  <c:v>12.46</c:v>
                </c:pt>
                <c:pt idx="36">
                  <c:v>12.5</c:v>
                </c:pt>
                <c:pt idx="37">
                  <c:v>12.54</c:v>
                </c:pt>
                <c:pt idx="38">
                  <c:v>12.58</c:v>
                </c:pt>
                <c:pt idx="39">
                  <c:v>12.63</c:v>
                </c:pt>
                <c:pt idx="40">
                  <c:v>12.67</c:v>
                </c:pt>
                <c:pt idx="41">
                  <c:v>12.71</c:v>
                </c:pt>
                <c:pt idx="42">
                  <c:v>12.75</c:v>
                </c:pt>
                <c:pt idx="43">
                  <c:v>12.79</c:v>
                </c:pt>
                <c:pt idx="44">
                  <c:v>12.83</c:v>
                </c:pt>
                <c:pt idx="45">
                  <c:v>12.88</c:v>
                </c:pt>
                <c:pt idx="46">
                  <c:v>12.92</c:v>
                </c:pt>
                <c:pt idx="47">
                  <c:v>12.96</c:v>
                </c:pt>
                <c:pt idx="48">
                  <c:v>13</c:v>
                </c:pt>
                <c:pt idx="49">
                  <c:v>13.04</c:v>
                </c:pt>
                <c:pt idx="50">
                  <c:v>13.08</c:v>
                </c:pt>
                <c:pt idx="51">
                  <c:v>13.13</c:v>
                </c:pt>
                <c:pt idx="52">
                  <c:v>13.17</c:v>
                </c:pt>
                <c:pt idx="53">
                  <c:v>13.21</c:v>
                </c:pt>
                <c:pt idx="54">
                  <c:v>13.25</c:v>
                </c:pt>
                <c:pt idx="55">
                  <c:v>13.29</c:v>
                </c:pt>
                <c:pt idx="56">
                  <c:v>13.33</c:v>
                </c:pt>
                <c:pt idx="57">
                  <c:v>13.370000000000003</c:v>
                </c:pt>
                <c:pt idx="58">
                  <c:v>13.42</c:v>
                </c:pt>
                <c:pt idx="59">
                  <c:v>13.46</c:v>
                </c:pt>
                <c:pt idx="60">
                  <c:v>13.5</c:v>
                </c:pt>
                <c:pt idx="61">
                  <c:v>13.54</c:v>
                </c:pt>
                <c:pt idx="62">
                  <c:v>13.58</c:v>
                </c:pt>
                <c:pt idx="63">
                  <c:v>13.62</c:v>
                </c:pt>
                <c:pt idx="64">
                  <c:v>13.67</c:v>
                </c:pt>
                <c:pt idx="65">
                  <c:v>13.71</c:v>
                </c:pt>
                <c:pt idx="66">
                  <c:v>13.75</c:v>
                </c:pt>
                <c:pt idx="67">
                  <c:v>13.79</c:v>
                </c:pt>
                <c:pt idx="68">
                  <c:v>13.83</c:v>
                </c:pt>
                <c:pt idx="69">
                  <c:v>13.870000000000003</c:v>
                </c:pt>
                <c:pt idx="70">
                  <c:v>13.92</c:v>
                </c:pt>
                <c:pt idx="71">
                  <c:v>13.96</c:v>
                </c:pt>
                <c:pt idx="72">
                  <c:v>14</c:v>
                </c:pt>
                <c:pt idx="73">
                  <c:v>14.04</c:v>
                </c:pt>
                <c:pt idx="74">
                  <c:v>14.08</c:v>
                </c:pt>
                <c:pt idx="75">
                  <c:v>14.12</c:v>
                </c:pt>
                <c:pt idx="76">
                  <c:v>14.17</c:v>
                </c:pt>
                <c:pt idx="77">
                  <c:v>14.21</c:v>
                </c:pt>
                <c:pt idx="78">
                  <c:v>14.25</c:v>
                </c:pt>
                <c:pt idx="79">
                  <c:v>14.29</c:v>
                </c:pt>
                <c:pt idx="80">
                  <c:v>14.33</c:v>
                </c:pt>
                <c:pt idx="81">
                  <c:v>14.370000000000003</c:v>
                </c:pt>
                <c:pt idx="82">
                  <c:v>14.42</c:v>
                </c:pt>
                <c:pt idx="83">
                  <c:v>14.46</c:v>
                </c:pt>
                <c:pt idx="84">
                  <c:v>14.5</c:v>
                </c:pt>
                <c:pt idx="85">
                  <c:v>14.54</c:v>
                </c:pt>
                <c:pt idx="86">
                  <c:v>14.58</c:v>
                </c:pt>
                <c:pt idx="87">
                  <c:v>14.62</c:v>
                </c:pt>
                <c:pt idx="88">
                  <c:v>14.67</c:v>
                </c:pt>
                <c:pt idx="89">
                  <c:v>14.71</c:v>
                </c:pt>
                <c:pt idx="90">
                  <c:v>14.75</c:v>
                </c:pt>
                <c:pt idx="91">
                  <c:v>14.79</c:v>
                </c:pt>
                <c:pt idx="92">
                  <c:v>14.83</c:v>
                </c:pt>
                <c:pt idx="93">
                  <c:v>14.870000000000003</c:v>
                </c:pt>
                <c:pt idx="94">
                  <c:v>14.92</c:v>
                </c:pt>
                <c:pt idx="95">
                  <c:v>14.96</c:v>
                </c:pt>
                <c:pt idx="96">
                  <c:v>15</c:v>
                </c:pt>
                <c:pt idx="97">
                  <c:v>15.04</c:v>
                </c:pt>
                <c:pt idx="98">
                  <c:v>15.08</c:v>
                </c:pt>
                <c:pt idx="99">
                  <c:v>15.12</c:v>
                </c:pt>
                <c:pt idx="100">
                  <c:v>15.17</c:v>
                </c:pt>
                <c:pt idx="101">
                  <c:v>15.21</c:v>
                </c:pt>
                <c:pt idx="102">
                  <c:v>15.25</c:v>
                </c:pt>
                <c:pt idx="103">
                  <c:v>15.29</c:v>
                </c:pt>
                <c:pt idx="104">
                  <c:v>15.33</c:v>
                </c:pt>
                <c:pt idx="105">
                  <c:v>15.370000000000003</c:v>
                </c:pt>
                <c:pt idx="106">
                  <c:v>15.42</c:v>
                </c:pt>
                <c:pt idx="107">
                  <c:v>15.46</c:v>
                </c:pt>
                <c:pt idx="108">
                  <c:v>15.5</c:v>
                </c:pt>
                <c:pt idx="109">
                  <c:v>15.54</c:v>
                </c:pt>
                <c:pt idx="110">
                  <c:v>15.58</c:v>
                </c:pt>
                <c:pt idx="111">
                  <c:v>15.62</c:v>
                </c:pt>
                <c:pt idx="112">
                  <c:v>15.67</c:v>
                </c:pt>
                <c:pt idx="113">
                  <c:v>15.71</c:v>
                </c:pt>
                <c:pt idx="114">
                  <c:v>15.75</c:v>
                </c:pt>
                <c:pt idx="115">
                  <c:v>15.79</c:v>
                </c:pt>
                <c:pt idx="116">
                  <c:v>15.83</c:v>
                </c:pt>
                <c:pt idx="117">
                  <c:v>15.870000000000003</c:v>
                </c:pt>
                <c:pt idx="118">
                  <c:v>15.92</c:v>
                </c:pt>
                <c:pt idx="119">
                  <c:v>15.96</c:v>
                </c:pt>
                <c:pt idx="120">
                  <c:v>16</c:v>
                </c:pt>
                <c:pt idx="121">
                  <c:v>16.04</c:v>
                </c:pt>
                <c:pt idx="122">
                  <c:v>16.079999999999991</c:v>
                </c:pt>
                <c:pt idx="123">
                  <c:v>16.12</c:v>
                </c:pt>
                <c:pt idx="124">
                  <c:v>16.170000000000005</c:v>
                </c:pt>
                <c:pt idx="125">
                  <c:v>16.21</c:v>
                </c:pt>
                <c:pt idx="126">
                  <c:v>16.25</c:v>
                </c:pt>
                <c:pt idx="127">
                  <c:v>16.29</c:v>
                </c:pt>
                <c:pt idx="128">
                  <c:v>16.329999999999991</c:v>
                </c:pt>
                <c:pt idx="129">
                  <c:v>16.37</c:v>
                </c:pt>
                <c:pt idx="130">
                  <c:v>16.420000000000002</c:v>
                </c:pt>
                <c:pt idx="131">
                  <c:v>16.459999999999994</c:v>
                </c:pt>
                <c:pt idx="132">
                  <c:v>16.5</c:v>
                </c:pt>
                <c:pt idx="133">
                  <c:v>16.54</c:v>
                </c:pt>
                <c:pt idx="134">
                  <c:v>16.579999999999991</c:v>
                </c:pt>
                <c:pt idx="135">
                  <c:v>16.62</c:v>
                </c:pt>
                <c:pt idx="136">
                  <c:v>16.670000000000005</c:v>
                </c:pt>
                <c:pt idx="137">
                  <c:v>16.71</c:v>
                </c:pt>
                <c:pt idx="138">
                  <c:v>16.75</c:v>
                </c:pt>
                <c:pt idx="139">
                  <c:v>16.79</c:v>
                </c:pt>
                <c:pt idx="140">
                  <c:v>16.829999999999991</c:v>
                </c:pt>
                <c:pt idx="141">
                  <c:v>16.87</c:v>
                </c:pt>
                <c:pt idx="142">
                  <c:v>16.920000000000002</c:v>
                </c:pt>
                <c:pt idx="143">
                  <c:v>16.959999999999994</c:v>
                </c:pt>
                <c:pt idx="144">
                  <c:v>17</c:v>
                </c:pt>
                <c:pt idx="145">
                  <c:v>17.04</c:v>
                </c:pt>
                <c:pt idx="146">
                  <c:v>17.079999999999991</c:v>
                </c:pt>
                <c:pt idx="147">
                  <c:v>17.12</c:v>
                </c:pt>
                <c:pt idx="148">
                  <c:v>17.170000000000005</c:v>
                </c:pt>
                <c:pt idx="149">
                  <c:v>17.21</c:v>
                </c:pt>
                <c:pt idx="150">
                  <c:v>17.25</c:v>
                </c:pt>
                <c:pt idx="151">
                  <c:v>17.29</c:v>
                </c:pt>
                <c:pt idx="152">
                  <c:v>17.329999999999991</c:v>
                </c:pt>
                <c:pt idx="153">
                  <c:v>17.37</c:v>
                </c:pt>
                <c:pt idx="154">
                  <c:v>17.420000000000002</c:v>
                </c:pt>
                <c:pt idx="155">
                  <c:v>17.459999999999994</c:v>
                </c:pt>
                <c:pt idx="156">
                  <c:v>17.5</c:v>
                </c:pt>
                <c:pt idx="157">
                  <c:v>17.54</c:v>
                </c:pt>
                <c:pt idx="158">
                  <c:v>17.579999999999991</c:v>
                </c:pt>
                <c:pt idx="159">
                  <c:v>17.630000000000006</c:v>
                </c:pt>
                <c:pt idx="160">
                  <c:v>17.670000000000005</c:v>
                </c:pt>
                <c:pt idx="161">
                  <c:v>17.71</c:v>
                </c:pt>
                <c:pt idx="162">
                  <c:v>17.75</c:v>
                </c:pt>
                <c:pt idx="163">
                  <c:v>17.79</c:v>
                </c:pt>
                <c:pt idx="164">
                  <c:v>17.829999999999991</c:v>
                </c:pt>
                <c:pt idx="165">
                  <c:v>17.88</c:v>
                </c:pt>
                <c:pt idx="166">
                  <c:v>17.920000000000002</c:v>
                </c:pt>
                <c:pt idx="167">
                  <c:v>17.959999999999994</c:v>
                </c:pt>
              </c:numCache>
            </c:numRef>
          </c:xVal>
          <c:yVal>
            <c:numRef>
              <c:f>'[CAT April 2010 KKW1_Plots.xlsx]Calculation'!$C$251:$C$418</c:f>
              <c:numCache>
                <c:formatCode>0.0</c:formatCode>
                <c:ptCount val="168"/>
                <c:pt idx="0">
                  <c:v>27.992688999999988</c:v>
                </c:pt>
                <c:pt idx="1">
                  <c:v>27.563351000000001</c:v>
                </c:pt>
                <c:pt idx="2">
                  <c:v>27.024511999999994</c:v>
                </c:pt>
                <c:pt idx="3">
                  <c:v>26.435355999999999</c:v>
                </c:pt>
                <c:pt idx="4">
                  <c:v>26.390021000000001</c:v>
                </c:pt>
                <c:pt idx="5">
                  <c:v>26.315559</c:v>
                </c:pt>
                <c:pt idx="6">
                  <c:v>27.59967</c:v>
                </c:pt>
                <c:pt idx="7">
                  <c:v>29.737197000000005</c:v>
                </c:pt>
                <c:pt idx="8">
                  <c:v>32.086926000000005</c:v>
                </c:pt>
                <c:pt idx="9">
                  <c:v>33.997242</c:v>
                </c:pt>
                <c:pt idx="10">
                  <c:v>34.847618000000004</c:v>
                </c:pt>
                <c:pt idx="11">
                  <c:v>35.124119000000015</c:v>
                </c:pt>
                <c:pt idx="12">
                  <c:v>34.179002000000011</c:v>
                </c:pt>
                <c:pt idx="13">
                  <c:v>33.095133000000025</c:v>
                </c:pt>
                <c:pt idx="14">
                  <c:v>32.664163000000002</c:v>
                </c:pt>
                <c:pt idx="15">
                  <c:v>33.193250000000013</c:v>
                </c:pt>
                <c:pt idx="16">
                  <c:v>34.075477000000006</c:v>
                </c:pt>
                <c:pt idx="17">
                  <c:v>34.181757000000005</c:v>
                </c:pt>
                <c:pt idx="18">
                  <c:v>34.618824000000004</c:v>
                </c:pt>
                <c:pt idx="19">
                  <c:v>36.741924000000004</c:v>
                </c:pt>
                <c:pt idx="20">
                  <c:v>35.714344000000004</c:v>
                </c:pt>
                <c:pt idx="21">
                  <c:v>32.780491000000005</c:v>
                </c:pt>
                <c:pt idx="22">
                  <c:v>29.548588999999993</c:v>
                </c:pt>
                <c:pt idx="23">
                  <c:v>27.09741</c:v>
                </c:pt>
                <c:pt idx="24">
                  <c:v>27.563333999999983</c:v>
                </c:pt>
                <c:pt idx="25">
                  <c:v>27.655049999999992</c:v>
                </c:pt>
                <c:pt idx="26">
                  <c:v>27.35599100000001</c:v>
                </c:pt>
                <c:pt idx="27">
                  <c:v>26.995056000000002</c:v>
                </c:pt>
                <c:pt idx="28">
                  <c:v>28.979521999999992</c:v>
                </c:pt>
                <c:pt idx="29">
                  <c:v>32.739259000000011</c:v>
                </c:pt>
                <c:pt idx="30">
                  <c:v>37.962475000000012</c:v>
                </c:pt>
                <c:pt idx="31">
                  <c:v>41.714507000000005</c:v>
                </c:pt>
                <c:pt idx="32">
                  <c:v>42.872168000000002</c:v>
                </c:pt>
                <c:pt idx="33">
                  <c:v>43.241613000000001</c:v>
                </c:pt>
                <c:pt idx="34">
                  <c:v>43.496326000000003</c:v>
                </c:pt>
                <c:pt idx="35">
                  <c:v>43.187479999999994</c:v>
                </c:pt>
                <c:pt idx="36">
                  <c:v>42.499357000000003</c:v>
                </c:pt>
                <c:pt idx="37">
                  <c:v>41.896203</c:v>
                </c:pt>
                <c:pt idx="38">
                  <c:v>41.310273000000002</c:v>
                </c:pt>
                <c:pt idx="39">
                  <c:v>41.778659000000012</c:v>
                </c:pt>
                <c:pt idx="40">
                  <c:v>41.785615000000014</c:v>
                </c:pt>
                <c:pt idx="41">
                  <c:v>40.777923000000008</c:v>
                </c:pt>
                <c:pt idx="42">
                  <c:v>39.911396999999994</c:v>
                </c:pt>
                <c:pt idx="43">
                  <c:v>41.427565000000001</c:v>
                </c:pt>
                <c:pt idx="44">
                  <c:v>40.168306000000022</c:v>
                </c:pt>
                <c:pt idx="45">
                  <c:v>35.742579000000013</c:v>
                </c:pt>
                <c:pt idx="46">
                  <c:v>31.455175999999991</c:v>
                </c:pt>
                <c:pt idx="47">
                  <c:v>29.069326999999991</c:v>
                </c:pt>
                <c:pt idx="48">
                  <c:v>29.727448999999993</c:v>
                </c:pt>
                <c:pt idx="49">
                  <c:v>29.783642999999984</c:v>
                </c:pt>
                <c:pt idx="50">
                  <c:v>29.177084000000008</c:v>
                </c:pt>
                <c:pt idx="51">
                  <c:v>29.077038000000005</c:v>
                </c:pt>
                <c:pt idx="52">
                  <c:v>30.873000000000001</c:v>
                </c:pt>
                <c:pt idx="53">
                  <c:v>34.271734000000009</c:v>
                </c:pt>
                <c:pt idx="54">
                  <c:v>39.600664999999999</c:v>
                </c:pt>
                <c:pt idx="55">
                  <c:v>42.440519000000002</c:v>
                </c:pt>
                <c:pt idx="56">
                  <c:v>43.573416000000009</c:v>
                </c:pt>
                <c:pt idx="57">
                  <c:v>43.630980000000008</c:v>
                </c:pt>
                <c:pt idx="58">
                  <c:v>43.598012000000026</c:v>
                </c:pt>
                <c:pt idx="59">
                  <c:v>43.371456999999992</c:v>
                </c:pt>
                <c:pt idx="60">
                  <c:v>42.848244000000001</c:v>
                </c:pt>
                <c:pt idx="61">
                  <c:v>42.061603000000005</c:v>
                </c:pt>
                <c:pt idx="62">
                  <c:v>41.372111000000011</c:v>
                </c:pt>
                <c:pt idx="63">
                  <c:v>41.892968000000003</c:v>
                </c:pt>
                <c:pt idx="64">
                  <c:v>42.236923000000012</c:v>
                </c:pt>
                <c:pt idx="65">
                  <c:v>41.367545</c:v>
                </c:pt>
                <c:pt idx="66">
                  <c:v>41.805678</c:v>
                </c:pt>
                <c:pt idx="67">
                  <c:v>42.390811000000006</c:v>
                </c:pt>
                <c:pt idx="68">
                  <c:v>40.868131000000012</c:v>
                </c:pt>
                <c:pt idx="69">
                  <c:v>36.501763000000004</c:v>
                </c:pt>
                <c:pt idx="70">
                  <c:v>31.384898999999997</c:v>
                </c:pt>
                <c:pt idx="71">
                  <c:v>29.610730000000004</c:v>
                </c:pt>
                <c:pt idx="72">
                  <c:v>30.1067</c:v>
                </c:pt>
                <c:pt idx="73">
                  <c:v>30.066006000000002</c:v>
                </c:pt>
                <c:pt idx="74">
                  <c:v>29.491088000000001</c:v>
                </c:pt>
                <c:pt idx="75">
                  <c:v>29.511790000000001</c:v>
                </c:pt>
                <c:pt idx="76">
                  <c:v>31.428403999999997</c:v>
                </c:pt>
                <c:pt idx="77">
                  <c:v>34.673234000000008</c:v>
                </c:pt>
                <c:pt idx="78">
                  <c:v>40.455618000000001</c:v>
                </c:pt>
                <c:pt idx="79">
                  <c:v>43.519960000000005</c:v>
                </c:pt>
                <c:pt idx="80">
                  <c:v>45.068864000000005</c:v>
                </c:pt>
                <c:pt idx="81">
                  <c:v>45.465150000000015</c:v>
                </c:pt>
                <c:pt idx="82">
                  <c:v>45.549913000000011</c:v>
                </c:pt>
                <c:pt idx="83">
                  <c:v>45.545050000000003</c:v>
                </c:pt>
                <c:pt idx="84">
                  <c:v>45.043476000000005</c:v>
                </c:pt>
                <c:pt idx="85">
                  <c:v>44.433680000000003</c:v>
                </c:pt>
                <c:pt idx="86">
                  <c:v>42.632910000000017</c:v>
                </c:pt>
                <c:pt idx="87">
                  <c:v>42.343845999999999</c:v>
                </c:pt>
                <c:pt idx="88">
                  <c:v>42.477554000000005</c:v>
                </c:pt>
                <c:pt idx="89">
                  <c:v>41.261995000000013</c:v>
                </c:pt>
                <c:pt idx="90">
                  <c:v>41.216714000000003</c:v>
                </c:pt>
                <c:pt idx="91">
                  <c:v>42.477220999999993</c:v>
                </c:pt>
                <c:pt idx="92">
                  <c:v>41.897074000000003</c:v>
                </c:pt>
                <c:pt idx="93">
                  <c:v>37.686006000000006</c:v>
                </c:pt>
                <c:pt idx="94">
                  <c:v>32.793675000000015</c:v>
                </c:pt>
                <c:pt idx="95">
                  <c:v>30.564727999999988</c:v>
                </c:pt>
                <c:pt idx="96">
                  <c:v>31.051292</c:v>
                </c:pt>
                <c:pt idx="97">
                  <c:v>31.021464999999999</c:v>
                </c:pt>
                <c:pt idx="98">
                  <c:v>30.563264999999991</c:v>
                </c:pt>
                <c:pt idx="99">
                  <c:v>30.247533999999984</c:v>
                </c:pt>
                <c:pt idx="100">
                  <c:v>31.537130000000001</c:v>
                </c:pt>
                <c:pt idx="101">
                  <c:v>35.035562000000013</c:v>
                </c:pt>
                <c:pt idx="102">
                  <c:v>41.002854000000006</c:v>
                </c:pt>
                <c:pt idx="103">
                  <c:v>43.995091000000002</c:v>
                </c:pt>
                <c:pt idx="104">
                  <c:v>45.130556000000013</c:v>
                </c:pt>
                <c:pt idx="105">
                  <c:v>45.253927000000004</c:v>
                </c:pt>
                <c:pt idx="106">
                  <c:v>45.112144000000001</c:v>
                </c:pt>
                <c:pt idx="107">
                  <c:v>44.929749000000008</c:v>
                </c:pt>
                <c:pt idx="108">
                  <c:v>44.173546000000002</c:v>
                </c:pt>
                <c:pt idx="109">
                  <c:v>43.621501000000002</c:v>
                </c:pt>
                <c:pt idx="110">
                  <c:v>42.120714000000014</c:v>
                </c:pt>
                <c:pt idx="111">
                  <c:v>42.495688000000001</c:v>
                </c:pt>
                <c:pt idx="112">
                  <c:v>42.349772000000002</c:v>
                </c:pt>
                <c:pt idx="113">
                  <c:v>41.921833000000007</c:v>
                </c:pt>
                <c:pt idx="114">
                  <c:v>41.170418000000012</c:v>
                </c:pt>
                <c:pt idx="115">
                  <c:v>42.653863999999999</c:v>
                </c:pt>
                <c:pt idx="116">
                  <c:v>41.776593000000013</c:v>
                </c:pt>
                <c:pt idx="117">
                  <c:v>37.634941000000005</c:v>
                </c:pt>
                <c:pt idx="118">
                  <c:v>33.179958000000013</c:v>
                </c:pt>
                <c:pt idx="119">
                  <c:v>30.556866999999997</c:v>
                </c:pt>
                <c:pt idx="120">
                  <c:v>31.072603999999984</c:v>
                </c:pt>
                <c:pt idx="121">
                  <c:v>31.139108000000007</c:v>
                </c:pt>
                <c:pt idx="122">
                  <c:v>30.461294000000002</c:v>
                </c:pt>
                <c:pt idx="123">
                  <c:v>30.013906000000009</c:v>
                </c:pt>
                <c:pt idx="124">
                  <c:v>31.831623</c:v>
                </c:pt>
                <c:pt idx="125">
                  <c:v>34.749391000000003</c:v>
                </c:pt>
                <c:pt idx="126">
                  <c:v>40.477680999999997</c:v>
                </c:pt>
                <c:pt idx="127">
                  <c:v>43.446521000000004</c:v>
                </c:pt>
                <c:pt idx="128">
                  <c:v>43.791100000000021</c:v>
                </c:pt>
                <c:pt idx="129">
                  <c:v>43.822155000000016</c:v>
                </c:pt>
                <c:pt idx="130">
                  <c:v>43.603364000000006</c:v>
                </c:pt>
                <c:pt idx="131">
                  <c:v>43.073021000000004</c:v>
                </c:pt>
                <c:pt idx="132">
                  <c:v>41.992754000000012</c:v>
                </c:pt>
                <c:pt idx="133">
                  <c:v>41.015281999999999</c:v>
                </c:pt>
                <c:pt idx="134">
                  <c:v>39.153048000000005</c:v>
                </c:pt>
                <c:pt idx="135">
                  <c:v>39.333016000000001</c:v>
                </c:pt>
                <c:pt idx="136">
                  <c:v>39.547895000000004</c:v>
                </c:pt>
                <c:pt idx="137">
                  <c:v>38.822573000000013</c:v>
                </c:pt>
                <c:pt idx="138">
                  <c:v>37.969480000000004</c:v>
                </c:pt>
                <c:pt idx="139">
                  <c:v>39.345877999999999</c:v>
                </c:pt>
                <c:pt idx="140">
                  <c:v>39.127792000000014</c:v>
                </c:pt>
                <c:pt idx="141">
                  <c:v>36.136464000000004</c:v>
                </c:pt>
                <c:pt idx="142">
                  <c:v>31.780370999999988</c:v>
                </c:pt>
                <c:pt idx="143">
                  <c:v>29.523896000000001</c:v>
                </c:pt>
                <c:pt idx="144">
                  <c:v>29.861511</c:v>
                </c:pt>
                <c:pt idx="145">
                  <c:v>29.470870000000001</c:v>
                </c:pt>
                <c:pt idx="146">
                  <c:v>29.03866</c:v>
                </c:pt>
                <c:pt idx="147">
                  <c:v>28.322082000000002</c:v>
                </c:pt>
                <c:pt idx="148">
                  <c:v>28.077841999999997</c:v>
                </c:pt>
                <c:pt idx="149">
                  <c:v>28.80063599999999</c:v>
                </c:pt>
                <c:pt idx="150">
                  <c:v>30.961642999999984</c:v>
                </c:pt>
                <c:pt idx="151">
                  <c:v>34.264869000000004</c:v>
                </c:pt>
                <c:pt idx="152">
                  <c:v>36.352243999999999</c:v>
                </c:pt>
                <c:pt idx="153">
                  <c:v>36.676824000000003</c:v>
                </c:pt>
                <c:pt idx="154">
                  <c:v>36.328360000000011</c:v>
                </c:pt>
                <c:pt idx="155">
                  <c:v>35.569724000000001</c:v>
                </c:pt>
                <c:pt idx="156">
                  <c:v>34.324296000000004</c:v>
                </c:pt>
                <c:pt idx="157">
                  <c:v>33.069086000000006</c:v>
                </c:pt>
                <c:pt idx="158">
                  <c:v>32.396851000000005</c:v>
                </c:pt>
                <c:pt idx="159">
                  <c:v>32.849400000000003</c:v>
                </c:pt>
                <c:pt idx="160">
                  <c:v>34.267174000000011</c:v>
                </c:pt>
                <c:pt idx="161">
                  <c:v>34.365846999999995</c:v>
                </c:pt>
                <c:pt idx="162">
                  <c:v>34.301217999999999</c:v>
                </c:pt>
                <c:pt idx="163">
                  <c:v>35.835676000000007</c:v>
                </c:pt>
                <c:pt idx="164">
                  <c:v>35.468301000000011</c:v>
                </c:pt>
                <c:pt idx="165">
                  <c:v>32.868687999999992</c:v>
                </c:pt>
                <c:pt idx="166">
                  <c:v>29.647324000000001</c:v>
                </c:pt>
                <c:pt idx="167">
                  <c:v>27.825272000000002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C167-4C39-810D-29A212E2131B}"/>
            </c:ext>
          </c:extLst>
        </c:ser>
        <c:ser>
          <c:idx val="2"/>
          <c:order val="1"/>
          <c:tx>
            <c:strRef>
              <c:f>'[CAT April 2010 KKW1_Plots.xlsx]Calculation'!$P$1</c:f>
              <c:strCache>
                <c:ptCount val="1"/>
                <c:pt idx="0">
                  <c:v>Plus Store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5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'[CAT April 2010 KKW1_Plots.xlsx]Calculation'!$B$251:$B$418</c:f>
              <c:numCache>
                <c:formatCode>0.00</c:formatCode>
                <c:ptCount val="168"/>
                <c:pt idx="0">
                  <c:v>11</c:v>
                </c:pt>
                <c:pt idx="1">
                  <c:v>11.04</c:v>
                </c:pt>
                <c:pt idx="2">
                  <c:v>11.08</c:v>
                </c:pt>
                <c:pt idx="3">
                  <c:v>11.13</c:v>
                </c:pt>
                <c:pt idx="4">
                  <c:v>11.17</c:v>
                </c:pt>
                <c:pt idx="5">
                  <c:v>11.21</c:v>
                </c:pt>
                <c:pt idx="6">
                  <c:v>11.25</c:v>
                </c:pt>
                <c:pt idx="7">
                  <c:v>11.29</c:v>
                </c:pt>
                <c:pt idx="8">
                  <c:v>11.33</c:v>
                </c:pt>
                <c:pt idx="9">
                  <c:v>11.38</c:v>
                </c:pt>
                <c:pt idx="10">
                  <c:v>11.42</c:v>
                </c:pt>
                <c:pt idx="11">
                  <c:v>11.46</c:v>
                </c:pt>
                <c:pt idx="12">
                  <c:v>11.5</c:v>
                </c:pt>
                <c:pt idx="13">
                  <c:v>11.54</c:v>
                </c:pt>
                <c:pt idx="14">
                  <c:v>11.58</c:v>
                </c:pt>
                <c:pt idx="15">
                  <c:v>11.63</c:v>
                </c:pt>
                <c:pt idx="16">
                  <c:v>11.67</c:v>
                </c:pt>
                <c:pt idx="17">
                  <c:v>11.71</c:v>
                </c:pt>
                <c:pt idx="18">
                  <c:v>11.75</c:v>
                </c:pt>
                <c:pt idx="19">
                  <c:v>11.79</c:v>
                </c:pt>
                <c:pt idx="20">
                  <c:v>11.83</c:v>
                </c:pt>
                <c:pt idx="21">
                  <c:v>11.88</c:v>
                </c:pt>
                <c:pt idx="22">
                  <c:v>11.92</c:v>
                </c:pt>
                <c:pt idx="23">
                  <c:v>11.96</c:v>
                </c:pt>
                <c:pt idx="24">
                  <c:v>12</c:v>
                </c:pt>
                <c:pt idx="25">
                  <c:v>12.04</c:v>
                </c:pt>
                <c:pt idx="26">
                  <c:v>12.08</c:v>
                </c:pt>
                <c:pt idx="27">
                  <c:v>12.13</c:v>
                </c:pt>
                <c:pt idx="28">
                  <c:v>12.17</c:v>
                </c:pt>
                <c:pt idx="29">
                  <c:v>12.21</c:v>
                </c:pt>
                <c:pt idx="30">
                  <c:v>12.25</c:v>
                </c:pt>
                <c:pt idx="31">
                  <c:v>12.29</c:v>
                </c:pt>
                <c:pt idx="32">
                  <c:v>12.33</c:v>
                </c:pt>
                <c:pt idx="33">
                  <c:v>12.38</c:v>
                </c:pt>
                <c:pt idx="34">
                  <c:v>12.42</c:v>
                </c:pt>
                <c:pt idx="35">
                  <c:v>12.46</c:v>
                </c:pt>
                <c:pt idx="36">
                  <c:v>12.5</c:v>
                </c:pt>
                <c:pt idx="37">
                  <c:v>12.54</c:v>
                </c:pt>
                <c:pt idx="38">
                  <c:v>12.58</c:v>
                </c:pt>
                <c:pt idx="39">
                  <c:v>12.63</c:v>
                </c:pt>
                <c:pt idx="40">
                  <c:v>12.67</c:v>
                </c:pt>
                <c:pt idx="41">
                  <c:v>12.71</c:v>
                </c:pt>
                <c:pt idx="42">
                  <c:v>12.75</c:v>
                </c:pt>
                <c:pt idx="43">
                  <c:v>12.79</c:v>
                </c:pt>
                <c:pt idx="44">
                  <c:v>12.83</c:v>
                </c:pt>
                <c:pt idx="45">
                  <c:v>12.88</c:v>
                </c:pt>
                <c:pt idx="46">
                  <c:v>12.92</c:v>
                </c:pt>
                <c:pt idx="47">
                  <c:v>12.96</c:v>
                </c:pt>
                <c:pt idx="48">
                  <c:v>13</c:v>
                </c:pt>
                <c:pt idx="49">
                  <c:v>13.04</c:v>
                </c:pt>
                <c:pt idx="50">
                  <c:v>13.08</c:v>
                </c:pt>
                <c:pt idx="51">
                  <c:v>13.13</c:v>
                </c:pt>
                <c:pt idx="52">
                  <c:v>13.17</c:v>
                </c:pt>
                <c:pt idx="53">
                  <c:v>13.21</c:v>
                </c:pt>
                <c:pt idx="54">
                  <c:v>13.25</c:v>
                </c:pt>
                <c:pt idx="55">
                  <c:v>13.29</c:v>
                </c:pt>
                <c:pt idx="56">
                  <c:v>13.33</c:v>
                </c:pt>
                <c:pt idx="57">
                  <c:v>13.370000000000003</c:v>
                </c:pt>
                <c:pt idx="58">
                  <c:v>13.42</c:v>
                </c:pt>
                <c:pt idx="59">
                  <c:v>13.46</c:v>
                </c:pt>
                <c:pt idx="60">
                  <c:v>13.5</c:v>
                </c:pt>
                <c:pt idx="61">
                  <c:v>13.54</c:v>
                </c:pt>
                <c:pt idx="62">
                  <c:v>13.58</c:v>
                </c:pt>
                <c:pt idx="63">
                  <c:v>13.62</c:v>
                </c:pt>
                <c:pt idx="64">
                  <c:v>13.67</c:v>
                </c:pt>
                <c:pt idx="65">
                  <c:v>13.71</c:v>
                </c:pt>
                <c:pt idx="66">
                  <c:v>13.75</c:v>
                </c:pt>
                <c:pt idx="67">
                  <c:v>13.79</c:v>
                </c:pt>
                <c:pt idx="68">
                  <c:v>13.83</c:v>
                </c:pt>
                <c:pt idx="69">
                  <c:v>13.870000000000003</c:v>
                </c:pt>
                <c:pt idx="70">
                  <c:v>13.92</c:v>
                </c:pt>
                <c:pt idx="71">
                  <c:v>13.96</c:v>
                </c:pt>
                <c:pt idx="72">
                  <c:v>14</c:v>
                </c:pt>
                <c:pt idx="73">
                  <c:v>14.04</c:v>
                </c:pt>
                <c:pt idx="74">
                  <c:v>14.08</c:v>
                </c:pt>
                <c:pt idx="75">
                  <c:v>14.12</c:v>
                </c:pt>
                <c:pt idx="76">
                  <c:v>14.17</c:v>
                </c:pt>
                <c:pt idx="77">
                  <c:v>14.21</c:v>
                </c:pt>
                <c:pt idx="78">
                  <c:v>14.25</c:v>
                </c:pt>
                <c:pt idx="79">
                  <c:v>14.29</c:v>
                </c:pt>
                <c:pt idx="80">
                  <c:v>14.33</c:v>
                </c:pt>
                <c:pt idx="81">
                  <c:v>14.370000000000003</c:v>
                </c:pt>
                <c:pt idx="82">
                  <c:v>14.42</c:v>
                </c:pt>
                <c:pt idx="83">
                  <c:v>14.46</c:v>
                </c:pt>
                <c:pt idx="84">
                  <c:v>14.5</c:v>
                </c:pt>
                <c:pt idx="85">
                  <c:v>14.54</c:v>
                </c:pt>
                <c:pt idx="86">
                  <c:v>14.58</c:v>
                </c:pt>
                <c:pt idx="87">
                  <c:v>14.62</c:v>
                </c:pt>
                <c:pt idx="88">
                  <c:v>14.67</c:v>
                </c:pt>
                <c:pt idx="89">
                  <c:v>14.71</c:v>
                </c:pt>
                <c:pt idx="90">
                  <c:v>14.75</c:v>
                </c:pt>
                <c:pt idx="91">
                  <c:v>14.79</c:v>
                </c:pt>
                <c:pt idx="92">
                  <c:v>14.83</c:v>
                </c:pt>
                <c:pt idx="93">
                  <c:v>14.870000000000003</c:v>
                </c:pt>
                <c:pt idx="94">
                  <c:v>14.92</c:v>
                </c:pt>
                <c:pt idx="95">
                  <c:v>14.96</c:v>
                </c:pt>
                <c:pt idx="96">
                  <c:v>15</c:v>
                </c:pt>
                <c:pt idx="97">
                  <c:v>15.04</c:v>
                </c:pt>
                <c:pt idx="98">
                  <c:v>15.08</c:v>
                </c:pt>
                <c:pt idx="99">
                  <c:v>15.12</c:v>
                </c:pt>
                <c:pt idx="100">
                  <c:v>15.17</c:v>
                </c:pt>
                <c:pt idx="101">
                  <c:v>15.21</c:v>
                </c:pt>
                <c:pt idx="102">
                  <c:v>15.25</c:v>
                </c:pt>
                <c:pt idx="103">
                  <c:v>15.29</c:v>
                </c:pt>
                <c:pt idx="104">
                  <c:v>15.33</c:v>
                </c:pt>
                <c:pt idx="105">
                  <c:v>15.370000000000003</c:v>
                </c:pt>
                <c:pt idx="106">
                  <c:v>15.42</c:v>
                </c:pt>
                <c:pt idx="107">
                  <c:v>15.46</c:v>
                </c:pt>
                <c:pt idx="108">
                  <c:v>15.5</c:v>
                </c:pt>
                <c:pt idx="109">
                  <c:v>15.54</c:v>
                </c:pt>
                <c:pt idx="110">
                  <c:v>15.58</c:v>
                </c:pt>
                <c:pt idx="111">
                  <c:v>15.62</c:v>
                </c:pt>
                <c:pt idx="112">
                  <c:v>15.67</c:v>
                </c:pt>
                <c:pt idx="113">
                  <c:v>15.71</c:v>
                </c:pt>
                <c:pt idx="114">
                  <c:v>15.75</c:v>
                </c:pt>
                <c:pt idx="115">
                  <c:v>15.79</c:v>
                </c:pt>
                <c:pt idx="116">
                  <c:v>15.83</c:v>
                </c:pt>
                <c:pt idx="117">
                  <c:v>15.870000000000003</c:v>
                </c:pt>
                <c:pt idx="118">
                  <c:v>15.92</c:v>
                </c:pt>
                <c:pt idx="119">
                  <c:v>15.96</c:v>
                </c:pt>
                <c:pt idx="120">
                  <c:v>16</c:v>
                </c:pt>
                <c:pt idx="121">
                  <c:v>16.04</c:v>
                </c:pt>
                <c:pt idx="122">
                  <c:v>16.079999999999991</c:v>
                </c:pt>
                <c:pt idx="123">
                  <c:v>16.12</c:v>
                </c:pt>
                <c:pt idx="124">
                  <c:v>16.170000000000005</c:v>
                </c:pt>
                <c:pt idx="125">
                  <c:v>16.21</c:v>
                </c:pt>
                <c:pt idx="126">
                  <c:v>16.25</c:v>
                </c:pt>
                <c:pt idx="127">
                  <c:v>16.29</c:v>
                </c:pt>
                <c:pt idx="128">
                  <c:v>16.329999999999991</c:v>
                </c:pt>
                <c:pt idx="129">
                  <c:v>16.37</c:v>
                </c:pt>
                <c:pt idx="130">
                  <c:v>16.420000000000002</c:v>
                </c:pt>
                <c:pt idx="131">
                  <c:v>16.459999999999994</c:v>
                </c:pt>
                <c:pt idx="132">
                  <c:v>16.5</c:v>
                </c:pt>
                <c:pt idx="133">
                  <c:v>16.54</c:v>
                </c:pt>
                <c:pt idx="134">
                  <c:v>16.579999999999991</c:v>
                </c:pt>
                <c:pt idx="135">
                  <c:v>16.62</c:v>
                </c:pt>
                <c:pt idx="136">
                  <c:v>16.670000000000005</c:v>
                </c:pt>
                <c:pt idx="137">
                  <c:v>16.71</c:v>
                </c:pt>
                <c:pt idx="138">
                  <c:v>16.75</c:v>
                </c:pt>
                <c:pt idx="139">
                  <c:v>16.79</c:v>
                </c:pt>
                <c:pt idx="140">
                  <c:v>16.829999999999991</c:v>
                </c:pt>
                <c:pt idx="141">
                  <c:v>16.87</c:v>
                </c:pt>
                <c:pt idx="142">
                  <c:v>16.920000000000002</c:v>
                </c:pt>
                <c:pt idx="143">
                  <c:v>16.959999999999994</c:v>
                </c:pt>
                <c:pt idx="144">
                  <c:v>17</c:v>
                </c:pt>
                <c:pt idx="145">
                  <c:v>17.04</c:v>
                </c:pt>
                <c:pt idx="146">
                  <c:v>17.079999999999991</c:v>
                </c:pt>
                <c:pt idx="147">
                  <c:v>17.12</c:v>
                </c:pt>
                <c:pt idx="148">
                  <c:v>17.170000000000005</c:v>
                </c:pt>
                <c:pt idx="149">
                  <c:v>17.21</c:v>
                </c:pt>
                <c:pt idx="150">
                  <c:v>17.25</c:v>
                </c:pt>
                <c:pt idx="151">
                  <c:v>17.29</c:v>
                </c:pt>
                <c:pt idx="152">
                  <c:v>17.329999999999991</c:v>
                </c:pt>
                <c:pt idx="153">
                  <c:v>17.37</c:v>
                </c:pt>
                <c:pt idx="154">
                  <c:v>17.420000000000002</c:v>
                </c:pt>
                <c:pt idx="155">
                  <c:v>17.459999999999994</c:v>
                </c:pt>
                <c:pt idx="156">
                  <c:v>17.5</c:v>
                </c:pt>
                <c:pt idx="157">
                  <c:v>17.54</c:v>
                </c:pt>
                <c:pt idx="158">
                  <c:v>17.579999999999991</c:v>
                </c:pt>
                <c:pt idx="159">
                  <c:v>17.630000000000006</c:v>
                </c:pt>
                <c:pt idx="160">
                  <c:v>17.670000000000005</c:v>
                </c:pt>
                <c:pt idx="161">
                  <c:v>17.71</c:v>
                </c:pt>
                <c:pt idx="162">
                  <c:v>17.75</c:v>
                </c:pt>
                <c:pt idx="163">
                  <c:v>17.79</c:v>
                </c:pt>
                <c:pt idx="164">
                  <c:v>17.829999999999991</c:v>
                </c:pt>
                <c:pt idx="165">
                  <c:v>17.88</c:v>
                </c:pt>
                <c:pt idx="166">
                  <c:v>17.920000000000002</c:v>
                </c:pt>
                <c:pt idx="167">
                  <c:v>17.959999999999994</c:v>
                </c:pt>
              </c:numCache>
            </c:numRef>
          </c:xVal>
          <c:yVal>
            <c:numRef>
              <c:f>'[CAT April 2010 KKW1_Plots.xlsx]Calculation'!$P$251:$P$418</c:f>
              <c:numCache>
                <c:formatCode>0.0</c:formatCode>
                <c:ptCount val="168"/>
                <c:pt idx="0">
                  <c:v>16.967698138254658</c:v>
                </c:pt>
                <c:pt idx="1">
                  <c:v>16.520070083660304</c:v>
                </c:pt>
                <c:pt idx="2">
                  <c:v>16.420063245194179</c:v>
                </c:pt>
                <c:pt idx="3">
                  <c:v>16.081411352057753</c:v>
                </c:pt>
                <c:pt idx="4">
                  <c:v>15.8458107468288</c:v>
                </c:pt>
                <c:pt idx="5">
                  <c:v>15.853367421644686</c:v>
                </c:pt>
                <c:pt idx="6">
                  <c:v>16.019950590880526</c:v>
                </c:pt>
                <c:pt idx="7">
                  <c:v>17.302817798893258</c:v>
                </c:pt>
                <c:pt idx="8">
                  <c:v>20.495088777340051</c:v>
                </c:pt>
                <c:pt idx="9">
                  <c:v>24.932007239452922</c:v>
                </c:pt>
                <c:pt idx="10">
                  <c:v>29.340935204322946</c:v>
                </c:pt>
                <c:pt idx="11">
                  <c:v>35.124119000000015</c:v>
                </c:pt>
                <c:pt idx="12">
                  <c:v>34.179002000000011</c:v>
                </c:pt>
                <c:pt idx="13">
                  <c:v>33.095133000000025</c:v>
                </c:pt>
                <c:pt idx="14">
                  <c:v>32.664163000000002</c:v>
                </c:pt>
                <c:pt idx="15">
                  <c:v>33.193250000000013</c:v>
                </c:pt>
                <c:pt idx="16">
                  <c:v>34.075477000000006</c:v>
                </c:pt>
                <c:pt idx="17">
                  <c:v>34.181757000000005</c:v>
                </c:pt>
                <c:pt idx="18">
                  <c:v>34.618824000000004</c:v>
                </c:pt>
                <c:pt idx="19">
                  <c:v>20.270261083418273</c:v>
                </c:pt>
                <c:pt idx="20">
                  <c:v>19.06323784273162</c:v>
                </c:pt>
                <c:pt idx="21">
                  <c:v>18.420287380613889</c:v>
                </c:pt>
                <c:pt idx="22">
                  <c:v>17.513967569233717</c:v>
                </c:pt>
                <c:pt idx="23">
                  <c:v>16.594872539190774</c:v>
                </c:pt>
                <c:pt idx="24">
                  <c:v>15.692403766595783</c:v>
                </c:pt>
                <c:pt idx="25">
                  <c:v>14.648101299823017</c:v>
                </c:pt>
                <c:pt idx="26">
                  <c:v>13.666196827658592</c:v>
                </c:pt>
                <c:pt idx="27">
                  <c:v>13.201811030953316</c:v>
                </c:pt>
                <c:pt idx="28">
                  <c:v>13.153840526318069</c:v>
                </c:pt>
                <c:pt idx="29">
                  <c:v>13.329178771700068</c:v>
                </c:pt>
                <c:pt idx="30">
                  <c:v>13.619636731368253</c:v>
                </c:pt>
                <c:pt idx="31">
                  <c:v>15.164869900374182</c:v>
                </c:pt>
                <c:pt idx="32">
                  <c:v>18.540476997738022</c:v>
                </c:pt>
                <c:pt idx="33">
                  <c:v>22.52884372954837</c:v>
                </c:pt>
                <c:pt idx="34">
                  <c:v>25.261091197240596</c:v>
                </c:pt>
                <c:pt idx="35">
                  <c:v>28.599425643500449</c:v>
                </c:pt>
                <c:pt idx="36">
                  <c:v>30.638459954825564</c:v>
                </c:pt>
                <c:pt idx="37">
                  <c:v>29.966303087248864</c:v>
                </c:pt>
                <c:pt idx="38">
                  <c:v>29.736956067220586</c:v>
                </c:pt>
                <c:pt idx="39">
                  <c:v>28.394817699944536</c:v>
                </c:pt>
                <c:pt idx="40">
                  <c:v>26.03468260234385</c:v>
                </c:pt>
                <c:pt idx="41">
                  <c:v>22.619159613759027</c:v>
                </c:pt>
                <c:pt idx="42">
                  <c:v>19.835353131129768</c:v>
                </c:pt>
                <c:pt idx="43">
                  <c:v>18.421190315112828</c:v>
                </c:pt>
                <c:pt idx="44">
                  <c:v>18.429984244934328</c:v>
                </c:pt>
                <c:pt idx="45">
                  <c:v>19.486933781897719</c:v>
                </c:pt>
                <c:pt idx="46">
                  <c:v>20.433274367186346</c:v>
                </c:pt>
                <c:pt idx="47">
                  <c:v>21.418591770233526</c:v>
                </c:pt>
                <c:pt idx="48">
                  <c:v>22.617597430644047</c:v>
                </c:pt>
                <c:pt idx="49">
                  <c:v>23.894177375739929</c:v>
                </c:pt>
                <c:pt idx="50">
                  <c:v>24.89276247342989</c:v>
                </c:pt>
                <c:pt idx="51">
                  <c:v>25.474646004529578</c:v>
                </c:pt>
                <c:pt idx="52">
                  <c:v>26.19096922419488</c:v>
                </c:pt>
                <c:pt idx="53">
                  <c:v>27.268828922466849</c:v>
                </c:pt>
                <c:pt idx="54">
                  <c:v>28.365749500561023</c:v>
                </c:pt>
                <c:pt idx="55">
                  <c:v>30.80515616305739</c:v>
                </c:pt>
                <c:pt idx="56">
                  <c:v>35.344216054461313</c:v>
                </c:pt>
                <c:pt idx="57">
                  <c:v>40.548028845524392</c:v>
                </c:pt>
                <c:pt idx="58">
                  <c:v>43.598012000000026</c:v>
                </c:pt>
                <c:pt idx="59">
                  <c:v>43.371456999999992</c:v>
                </c:pt>
                <c:pt idx="60">
                  <c:v>42.848244000000001</c:v>
                </c:pt>
                <c:pt idx="61">
                  <c:v>43.340914891611142</c:v>
                </c:pt>
                <c:pt idx="62">
                  <c:v>43.308788159116254</c:v>
                </c:pt>
                <c:pt idx="63">
                  <c:v>42.276655602029379</c:v>
                </c:pt>
                <c:pt idx="64">
                  <c:v>42.236923000000012</c:v>
                </c:pt>
                <c:pt idx="65">
                  <c:v>41.367545</c:v>
                </c:pt>
                <c:pt idx="66">
                  <c:v>41.805678</c:v>
                </c:pt>
                <c:pt idx="67">
                  <c:v>42.390811000000006</c:v>
                </c:pt>
                <c:pt idx="68">
                  <c:v>40.868131000000012</c:v>
                </c:pt>
                <c:pt idx="69">
                  <c:v>36.501763000000004</c:v>
                </c:pt>
                <c:pt idx="70">
                  <c:v>31.384898999999997</c:v>
                </c:pt>
                <c:pt idx="71">
                  <c:v>29.610730000000004</c:v>
                </c:pt>
                <c:pt idx="72">
                  <c:v>30.1067</c:v>
                </c:pt>
                <c:pt idx="73">
                  <c:v>30.066006000000002</c:v>
                </c:pt>
                <c:pt idx="74">
                  <c:v>29.491088000000001</c:v>
                </c:pt>
                <c:pt idx="75">
                  <c:v>36.176928641389139</c:v>
                </c:pt>
                <c:pt idx="76">
                  <c:v>35.663316625322039</c:v>
                </c:pt>
                <c:pt idx="77">
                  <c:v>35.308400966415675</c:v>
                </c:pt>
                <c:pt idx="78">
                  <c:v>40.455618000000001</c:v>
                </c:pt>
                <c:pt idx="79">
                  <c:v>43.519960000000005</c:v>
                </c:pt>
                <c:pt idx="80">
                  <c:v>45.068864000000005</c:v>
                </c:pt>
                <c:pt idx="81">
                  <c:v>45.465150000000015</c:v>
                </c:pt>
                <c:pt idx="82">
                  <c:v>45.549913000000011</c:v>
                </c:pt>
                <c:pt idx="83">
                  <c:v>45.545050000000003</c:v>
                </c:pt>
                <c:pt idx="84">
                  <c:v>45.043476000000005</c:v>
                </c:pt>
                <c:pt idx="85">
                  <c:v>44.433680000000003</c:v>
                </c:pt>
                <c:pt idx="86">
                  <c:v>42.632910000000017</c:v>
                </c:pt>
                <c:pt idx="87">
                  <c:v>42.343845999999999</c:v>
                </c:pt>
                <c:pt idx="88">
                  <c:v>42.477554000000005</c:v>
                </c:pt>
                <c:pt idx="89">
                  <c:v>41.261995000000013</c:v>
                </c:pt>
                <c:pt idx="90">
                  <c:v>41.216714000000003</c:v>
                </c:pt>
                <c:pt idx="91">
                  <c:v>42.477220999999993</c:v>
                </c:pt>
                <c:pt idx="92">
                  <c:v>41.897074000000003</c:v>
                </c:pt>
                <c:pt idx="93">
                  <c:v>37.686006000000006</c:v>
                </c:pt>
                <c:pt idx="94">
                  <c:v>32.793675000000015</c:v>
                </c:pt>
                <c:pt idx="95">
                  <c:v>30.564727999999988</c:v>
                </c:pt>
                <c:pt idx="96">
                  <c:v>31.051292</c:v>
                </c:pt>
                <c:pt idx="97">
                  <c:v>31.021464999999999</c:v>
                </c:pt>
                <c:pt idx="98">
                  <c:v>30.563264999999991</c:v>
                </c:pt>
                <c:pt idx="99">
                  <c:v>30.247533999999984</c:v>
                </c:pt>
                <c:pt idx="100">
                  <c:v>31.537130000000001</c:v>
                </c:pt>
                <c:pt idx="101">
                  <c:v>35.035562000000013</c:v>
                </c:pt>
                <c:pt idx="102">
                  <c:v>41.002854000000006</c:v>
                </c:pt>
                <c:pt idx="103">
                  <c:v>43.995091000000002</c:v>
                </c:pt>
                <c:pt idx="104">
                  <c:v>45.130556000000013</c:v>
                </c:pt>
                <c:pt idx="105">
                  <c:v>45.253927000000004</c:v>
                </c:pt>
                <c:pt idx="106">
                  <c:v>45.112144000000001</c:v>
                </c:pt>
                <c:pt idx="107">
                  <c:v>44.929749000000008</c:v>
                </c:pt>
                <c:pt idx="108">
                  <c:v>44.173546000000002</c:v>
                </c:pt>
                <c:pt idx="109">
                  <c:v>43.621501000000002</c:v>
                </c:pt>
                <c:pt idx="110">
                  <c:v>42.372516985773217</c:v>
                </c:pt>
                <c:pt idx="111">
                  <c:v>42.495688000000001</c:v>
                </c:pt>
                <c:pt idx="112">
                  <c:v>42.349772000000002</c:v>
                </c:pt>
                <c:pt idx="113">
                  <c:v>41.921833000000007</c:v>
                </c:pt>
                <c:pt idx="114">
                  <c:v>41.170418000000012</c:v>
                </c:pt>
                <c:pt idx="115">
                  <c:v>42.653863999999999</c:v>
                </c:pt>
                <c:pt idx="116">
                  <c:v>41.776593000000013</c:v>
                </c:pt>
                <c:pt idx="117">
                  <c:v>37.634941000000005</c:v>
                </c:pt>
                <c:pt idx="118">
                  <c:v>33.179958000000013</c:v>
                </c:pt>
                <c:pt idx="119">
                  <c:v>30.556866999999997</c:v>
                </c:pt>
                <c:pt idx="120">
                  <c:v>31.072603999999984</c:v>
                </c:pt>
                <c:pt idx="121">
                  <c:v>31.139108000000007</c:v>
                </c:pt>
                <c:pt idx="122">
                  <c:v>30.461294000000002</c:v>
                </c:pt>
                <c:pt idx="123">
                  <c:v>30.013906000000009</c:v>
                </c:pt>
                <c:pt idx="124">
                  <c:v>31.831623</c:v>
                </c:pt>
                <c:pt idx="125">
                  <c:v>34.749391000000003</c:v>
                </c:pt>
                <c:pt idx="126">
                  <c:v>40.477680999999997</c:v>
                </c:pt>
                <c:pt idx="127">
                  <c:v>43.446521000000004</c:v>
                </c:pt>
                <c:pt idx="128">
                  <c:v>43.791100000000021</c:v>
                </c:pt>
                <c:pt idx="129">
                  <c:v>43.822155000000016</c:v>
                </c:pt>
                <c:pt idx="130">
                  <c:v>43.603364000000006</c:v>
                </c:pt>
                <c:pt idx="131">
                  <c:v>43.073021000000004</c:v>
                </c:pt>
                <c:pt idx="132">
                  <c:v>41.992754000000012</c:v>
                </c:pt>
                <c:pt idx="133">
                  <c:v>41.015281999999999</c:v>
                </c:pt>
                <c:pt idx="134">
                  <c:v>41.149118670438817</c:v>
                </c:pt>
                <c:pt idx="135">
                  <c:v>41.024822737942344</c:v>
                </c:pt>
                <c:pt idx="136">
                  <c:v>39.547895000000004</c:v>
                </c:pt>
                <c:pt idx="137">
                  <c:v>38.822573000000013</c:v>
                </c:pt>
                <c:pt idx="138">
                  <c:v>37.969480000000004</c:v>
                </c:pt>
                <c:pt idx="139">
                  <c:v>39.345877999999999</c:v>
                </c:pt>
                <c:pt idx="140">
                  <c:v>39.127792000000014</c:v>
                </c:pt>
                <c:pt idx="141">
                  <c:v>36.136464000000004</c:v>
                </c:pt>
                <c:pt idx="142">
                  <c:v>31.780370999999988</c:v>
                </c:pt>
                <c:pt idx="143">
                  <c:v>29.523896000000001</c:v>
                </c:pt>
                <c:pt idx="144">
                  <c:v>29.861511</c:v>
                </c:pt>
                <c:pt idx="145">
                  <c:v>29.688637059434214</c:v>
                </c:pt>
                <c:pt idx="146">
                  <c:v>30.569985776281431</c:v>
                </c:pt>
                <c:pt idx="147">
                  <c:v>41.348067477784262</c:v>
                </c:pt>
                <c:pt idx="148">
                  <c:v>41.893205462369906</c:v>
                </c:pt>
                <c:pt idx="149">
                  <c:v>42.325125667155618</c:v>
                </c:pt>
                <c:pt idx="150">
                  <c:v>42.756237604220004</c:v>
                </c:pt>
                <c:pt idx="151">
                  <c:v>44.244471700708964</c:v>
                </c:pt>
                <c:pt idx="152">
                  <c:v>48.740446338573584</c:v>
                </c:pt>
                <c:pt idx="153">
                  <c:v>53.739591947264252</c:v>
                </c:pt>
                <c:pt idx="154">
                  <c:v>57.057012458633395</c:v>
                </c:pt>
                <c:pt idx="155">
                  <c:v>59.037410644588796</c:v>
                </c:pt>
                <c:pt idx="156">
                  <c:v>60.108129152906713</c:v>
                </c:pt>
                <c:pt idx="157">
                  <c:v>58.944008163559403</c:v>
                </c:pt>
                <c:pt idx="158">
                  <c:v>55.913196172331709</c:v>
                </c:pt>
                <c:pt idx="159">
                  <c:v>52.023845683150732</c:v>
                </c:pt>
                <c:pt idx="160">
                  <c:v>46.253182399775213</c:v>
                </c:pt>
                <c:pt idx="161">
                  <c:v>38.6589332387802</c:v>
                </c:pt>
                <c:pt idx="162">
                  <c:v>34.301217999999999</c:v>
                </c:pt>
                <c:pt idx="163">
                  <c:v>35.835676000000007</c:v>
                </c:pt>
                <c:pt idx="164">
                  <c:v>35.468301000000011</c:v>
                </c:pt>
                <c:pt idx="165">
                  <c:v>32.868687999999992</c:v>
                </c:pt>
                <c:pt idx="166">
                  <c:v>29.647324000000001</c:v>
                </c:pt>
                <c:pt idx="167">
                  <c:v>27.825272000000002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C167-4C39-810D-29A212E213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986304"/>
        <c:axId val="42738048"/>
      </c:scatterChart>
      <c:valAx>
        <c:axId val="41986304"/>
        <c:scaling>
          <c:orientation val="minMax"/>
          <c:max val="18"/>
          <c:min val="1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600" b="1" i="0" u="none" strike="noStrike" baseline="0" dirty="0">
                    <a:effectLst/>
                  </a:rPr>
                  <a:t>Day in April 2010</a:t>
                </a:r>
                <a:endParaRPr lang="en-GB" sz="1600" dirty="0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2738048"/>
        <c:crosses val="autoZero"/>
        <c:crossBetween val="midCat"/>
        <c:majorUnit val="1"/>
      </c:valAx>
      <c:valAx>
        <c:axId val="42738048"/>
        <c:scaling>
          <c:orientation val="minMax"/>
          <c:max val="60"/>
          <c:min val="1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600" b="1" i="0" baseline="0" dirty="0">
                    <a:effectLst/>
                  </a:rPr>
                  <a:t>Demand or supply    (GW)</a:t>
                </a:r>
                <a:endParaRPr lang="en-GB" sz="1600" dirty="0">
                  <a:effectLst/>
                </a:endParaRPr>
              </a:p>
            </c:rich>
          </c:tx>
          <c:layout>
            <c:manualLayout>
              <c:xMode val="edge"/>
              <c:yMode val="edge"/>
              <c:x val="1.2345679012345684E-2"/>
              <c:y val="0.24136211453783438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1986304"/>
        <c:crosses val="autoZero"/>
        <c:crossBetween val="midCat"/>
        <c:majorUnit val="10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'[CAT April 2010 KKW1_Plots.xlsx]Calculation'!$C$1</c:f>
              <c:strCache>
                <c:ptCount val="1"/>
                <c:pt idx="0">
                  <c:v>Demand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'[CAT April 2010 KKW1_Plots.xlsx]Calculation'!$B$251:$B$418</c:f>
              <c:numCache>
                <c:formatCode>0.00</c:formatCode>
                <c:ptCount val="168"/>
                <c:pt idx="0">
                  <c:v>11</c:v>
                </c:pt>
                <c:pt idx="1">
                  <c:v>11.04</c:v>
                </c:pt>
                <c:pt idx="2">
                  <c:v>11.08</c:v>
                </c:pt>
                <c:pt idx="3">
                  <c:v>11.13</c:v>
                </c:pt>
                <c:pt idx="4">
                  <c:v>11.17</c:v>
                </c:pt>
                <c:pt idx="5">
                  <c:v>11.21</c:v>
                </c:pt>
                <c:pt idx="6">
                  <c:v>11.25</c:v>
                </c:pt>
                <c:pt idx="7">
                  <c:v>11.29</c:v>
                </c:pt>
                <c:pt idx="8">
                  <c:v>11.33</c:v>
                </c:pt>
                <c:pt idx="9">
                  <c:v>11.38</c:v>
                </c:pt>
                <c:pt idx="10">
                  <c:v>11.42</c:v>
                </c:pt>
                <c:pt idx="11">
                  <c:v>11.46</c:v>
                </c:pt>
                <c:pt idx="12">
                  <c:v>11.5</c:v>
                </c:pt>
                <c:pt idx="13">
                  <c:v>11.54</c:v>
                </c:pt>
                <c:pt idx="14">
                  <c:v>11.58</c:v>
                </c:pt>
                <c:pt idx="15">
                  <c:v>11.63</c:v>
                </c:pt>
                <c:pt idx="16">
                  <c:v>11.67</c:v>
                </c:pt>
                <c:pt idx="17">
                  <c:v>11.71</c:v>
                </c:pt>
                <c:pt idx="18">
                  <c:v>11.75</c:v>
                </c:pt>
                <c:pt idx="19">
                  <c:v>11.79</c:v>
                </c:pt>
                <c:pt idx="20">
                  <c:v>11.83</c:v>
                </c:pt>
                <c:pt idx="21">
                  <c:v>11.88</c:v>
                </c:pt>
                <c:pt idx="22">
                  <c:v>11.92</c:v>
                </c:pt>
                <c:pt idx="23">
                  <c:v>11.96</c:v>
                </c:pt>
                <c:pt idx="24">
                  <c:v>12</c:v>
                </c:pt>
                <c:pt idx="25">
                  <c:v>12.04</c:v>
                </c:pt>
                <c:pt idx="26">
                  <c:v>12.08</c:v>
                </c:pt>
                <c:pt idx="27">
                  <c:v>12.13</c:v>
                </c:pt>
                <c:pt idx="28">
                  <c:v>12.17</c:v>
                </c:pt>
                <c:pt idx="29">
                  <c:v>12.21</c:v>
                </c:pt>
                <c:pt idx="30">
                  <c:v>12.25</c:v>
                </c:pt>
                <c:pt idx="31">
                  <c:v>12.29</c:v>
                </c:pt>
                <c:pt idx="32">
                  <c:v>12.33</c:v>
                </c:pt>
                <c:pt idx="33">
                  <c:v>12.38</c:v>
                </c:pt>
                <c:pt idx="34">
                  <c:v>12.42</c:v>
                </c:pt>
                <c:pt idx="35">
                  <c:v>12.46</c:v>
                </c:pt>
                <c:pt idx="36">
                  <c:v>12.5</c:v>
                </c:pt>
                <c:pt idx="37">
                  <c:v>12.54</c:v>
                </c:pt>
                <c:pt idx="38">
                  <c:v>12.58</c:v>
                </c:pt>
                <c:pt idx="39">
                  <c:v>12.63</c:v>
                </c:pt>
                <c:pt idx="40">
                  <c:v>12.67</c:v>
                </c:pt>
                <c:pt idx="41">
                  <c:v>12.71</c:v>
                </c:pt>
                <c:pt idx="42">
                  <c:v>12.75</c:v>
                </c:pt>
                <c:pt idx="43">
                  <c:v>12.79</c:v>
                </c:pt>
                <c:pt idx="44">
                  <c:v>12.83</c:v>
                </c:pt>
                <c:pt idx="45">
                  <c:v>12.88</c:v>
                </c:pt>
                <c:pt idx="46">
                  <c:v>12.92</c:v>
                </c:pt>
                <c:pt idx="47">
                  <c:v>12.96</c:v>
                </c:pt>
                <c:pt idx="48">
                  <c:v>13</c:v>
                </c:pt>
                <c:pt idx="49">
                  <c:v>13.04</c:v>
                </c:pt>
                <c:pt idx="50">
                  <c:v>13.08</c:v>
                </c:pt>
                <c:pt idx="51">
                  <c:v>13.13</c:v>
                </c:pt>
                <c:pt idx="52">
                  <c:v>13.17</c:v>
                </c:pt>
                <c:pt idx="53">
                  <c:v>13.21</c:v>
                </c:pt>
                <c:pt idx="54">
                  <c:v>13.25</c:v>
                </c:pt>
                <c:pt idx="55">
                  <c:v>13.29</c:v>
                </c:pt>
                <c:pt idx="56">
                  <c:v>13.33</c:v>
                </c:pt>
                <c:pt idx="57">
                  <c:v>13.370000000000003</c:v>
                </c:pt>
                <c:pt idx="58">
                  <c:v>13.42</c:v>
                </c:pt>
                <c:pt idx="59">
                  <c:v>13.46</c:v>
                </c:pt>
                <c:pt idx="60">
                  <c:v>13.5</c:v>
                </c:pt>
                <c:pt idx="61">
                  <c:v>13.54</c:v>
                </c:pt>
                <c:pt idx="62">
                  <c:v>13.58</c:v>
                </c:pt>
                <c:pt idx="63">
                  <c:v>13.62</c:v>
                </c:pt>
                <c:pt idx="64">
                  <c:v>13.67</c:v>
                </c:pt>
                <c:pt idx="65">
                  <c:v>13.71</c:v>
                </c:pt>
                <c:pt idx="66">
                  <c:v>13.75</c:v>
                </c:pt>
                <c:pt idx="67">
                  <c:v>13.79</c:v>
                </c:pt>
                <c:pt idx="68">
                  <c:v>13.83</c:v>
                </c:pt>
                <c:pt idx="69">
                  <c:v>13.870000000000003</c:v>
                </c:pt>
                <c:pt idx="70">
                  <c:v>13.92</c:v>
                </c:pt>
                <c:pt idx="71">
                  <c:v>13.96</c:v>
                </c:pt>
                <c:pt idx="72">
                  <c:v>14</c:v>
                </c:pt>
                <c:pt idx="73">
                  <c:v>14.04</c:v>
                </c:pt>
                <c:pt idx="74">
                  <c:v>14.08</c:v>
                </c:pt>
                <c:pt idx="75">
                  <c:v>14.12</c:v>
                </c:pt>
                <c:pt idx="76">
                  <c:v>14.17</c:v>
                </c:pt>
                <c:pt idx="77">
                  <c:v>14.21</c:v>
                </c:pt>
                <c:pt idx="78">
                  <c:v>14.25</c:v>
                </c:pt>
                <c:pt idx="79">
                  <c:v>14.29</c:v>
                </c:pt>
                <c:pt idx="80">
                  <c:v>14.33</c:v>
                </c:pt>
                <c:pt idx="81">
                  <c:v>14.370000000000003</c:v>
                </c:pt>
                <c:pt idx="82">
                  <c:v>14.42</c:v>
                </c:pt>
                <c:pt idx="83">
                  <c:v>14.46</c:v>
                </c:pt>
                <c:pt idx="84">
                  <c:v>14.5</c:v>
                </c:pt>
                <c:pt idx="85">
                  <c:v>14.54</c:v>
                </c:pt>
                <c:pt idx="86">
                  <c:v>14.58</c:v>
                </c:pt>
                <c:pt idx="87">
                  <c:v>14.62</c:v>
                </c:pt>
                <c:pt idx="88">
                  <c:v>14.67</c:v>
                </c:pt>
                <c:pt idx="89">
                  <c:v>14.71</c:v>
                </c:pt>
                <c:pt idx="90">
                  <c:v>14.75</c:v>
                </c:pt>
                <c:pt idx="91">
                  <c:v>14.79</c:v>
                </c:pt>
                <c:pt idx="92">
                  <c:v>14.83</c:v>
                </c:pt>
                <c:pt idx="93">
                  <c:v>14.870000000000003</c:v>
                </c:pt>
                <c:pt idx="94">
                  <c:v>14.92</c:v>
                </c:pt>
                <c:pt idx="95">
                  <c:v>14.96</c:v>
                </c:pt>
                <c:pt idx="96">
                  <c:v>15</c:v>
                </c:pt>
                <c:pt idx="97">
                  <c:v>15.04</c:v>
                </c:pt>
                <c:pt idx="98">
                  <c:v>15.08</c:v>
                </c:pt>
                <c:pt idx="99">
                  <c:v>15.12</c:v>
                </c:pt>
                <c:pt idx="100">
                  <c:v>15.17</c:v>
                </c:pt>
                <c:pt idx="101">
                  <c:v>15.21</c:v>
                </c:pt>
                <c:pt idx="102">
                  <c:v>15.25</c:v>
                </c:pt>
                <c:pt idx="103">
                  <c:v>15.29</c:v>
                </c:pt>
                <c:pt idx="104">
                  <c:v>15.33</c:v>
                </c:pt>
                <c:pt idx="105">
                  <c:v>15.370000000000003</c:v>
                </c:pt>
                <c:pt idx="106">
                  <c:v>15.42</c:v>
                </c:pt>
                <c:pt idx="107">
                  <c:v>15.46</c:v>
                </c:pt>
                <c:pt idx="108">
                  <c:v>15.5</c:v>
                </c:pt>
                <c:pt idx="109">
                  <c:v>15.54</c:v>
                </c:pt>
                <c:pt idx="110">
                  <c:v>15.58</c:v>
                </c:pt>
                <c:pt idx="111">
                  <c:v>15.62</c:v>
                </c:pt>
                <c:pt idx="112">
                  <c:v>15.67</c:v>
                </c:pt>
                <c:pt idx="113">
                  <c:v>15.71</c:v>
                </c:pt>
                <c:pt idx="114">
                  <c:v>15.75</c:v>
                </c:pt>
                <c:pt idx="115">
                  <c:v>15.79</c:v>
                </c:pt>
                <c:pt idx="116">
                  <c:v>15.83</c:v>
                </c:pt>
                <c:pt idx="117">
                  <c:v>15.870000000000003</c:v>
                </c:pt>
                <c:pt idx="118">
                  <c:v>15.92</c:v>
                </c:pt>
                <c:pt idx="119">
                  <c:v>15.96</c:v>
                </c:pt>
                <c:pt idx="120">
                  <c:v>16</c:v>
                </c:pt>
                <c:pt idx="121">
                  <c:v>16.04</c:v>
                </c:pt>
                <c:pt idx="122">
                  <c:v>16.079999999999991</c:v>
                </c:pt>
                <c:pt idx="123">
                  <c:v>16.12</c:v>
                </c:pt>
                <c:pt idx="124">
                  <c:v>16.170000000000005</c:v>
                </c:pt>
                <c:pt idx="125">
                  <c:v>16.21</c:v>
                </c:pt>
                <c:pt idx="126">
                  <c:v>16.25</c:v>
                </c:pt>
                <c:pt idx="127">
                  <c:v>16.29</c:v>
                </c:pt>
                <c:pt idx="128">
                  <c:v>16.329999999999991</c:v>
                </c:pt>
                <c:pt idx="129">
                  <c:v>16.37</c:v>
                </c:pt>
                <c:pt idx="130">
                  <c:v>16.420000000000002</c:v>
                </c:pt>
                <c:pt idx="131">
                  <c:v>16.459999999999994</c:v>
                </c:pt>
                <c:pt idx="132">
                  <c:v>16.5</c:v>
                </c:pt>
                <c:pt idx="133">
                  <c:v>16.54</c:v>
                </c:pt>
                <c:pt idx="134">
                  <c:v>16.579999999999991</c:v>
                </c:pt>
                <c:pt idx="135">
                  <c:v>16.62</c:v>
                </c:pt>
                <c:pt idx="136">
                  <c:v>16.670000000000005</c:v>
                </c:pt>
                <c:pt idx="137">
                  <c:v>16.71</c:v>
                </c:pt>
                <c:pt idx="138">
                  <c:v>16.75</c:v>
                </c:pt>
                <c:pt idx="139">
                  <c:v>16.79</c:v>
                </c:pt>
                <c:pt idx="140">
                  <c:v>16.829999999999991</c:v>
                </c:pt>
                <c:pt idx="141">
                  <c:v>16.87</c:v>
                </c:pt>
                <c:pt idx="142">
                  <c:v>16.920000000000002</c:v>
                </c:pt>
                <c:pt idx="143">
                  <c:v>16.959999999999994</c:v>
                </c:pt>
                <c:pt idx="144">
                  <c:v>17</c:v>
                </c:pt>
                <c:pt idx="145">
                  <c:v>17.04</c:v>
                </c:pt>
                <c:pt idx="146">
                  <c:v>17.079999999999991</c:v>
                </c:pt>
                <c:pt idx="147">
                  <c:v>17.12</c:v>
                </c:pt>
                <c:pt idx="148">
                  <c:v>17.170000000000005</c:v>
                </c:pt>
                <c:pt idx="149">
                  <c:v>17.21</c:v>
                </c:pt>
                <c:pt idx="150">
                  <c:v>17.25</c:v>
                </c:pt>
                <c:pt idx="151">
                  <c:v>17.29</c:v>
                </c:pt>
                <c:pt idx="152">
                  <c:v>17.329999999999991</c:v>
                </c:pt>
                <c:pt idx="153">
                  <c:v>17.37</c:v>
                </c:pt>
                <c:pt idx="154">
                  <c:v>17.420000000000002</c:v>
                </c:pt>
                <c:pt idx="155">
                  <c:v>17.459999999999994</c:v>
                </c:pt>
                <c:pt idx="156">
                  <c:v>17.5</c:v>
                </c:pt>
                <c:pt idx="157">
                  <c:v>17.54</c:v>
                </c:pt>
                <c:pt idx="158">
                  <c:v>17.579999999999991</c:v>
                </c:pt>
                <c:pt idx="159">
                  <c:v>17.630000000000006</c:v>
                </c:pt>
                <c:pt idx="160">
                  <c:v>17.670000000000005</c:v>
                </c:pt>
                <c:pt idx="161">
                  <c:v>17.71</c:v>
                </c:pt>
                <c:pt idx="162">
                  <c:v>17.75</c:v>
                </c:pt>
                <c:pt idx="163">
                  <c:v>17.79</c:v>
                </c:pt>
                <c:pt idx="164">
                  <c:v>17.829999999999991</c:v>
                </c:pt>
                <c:pt idx="165">
                  <c:v>17.88</c:v>
                </c:pt>
                <c:pt idx="166">
                  <c:v>17.920000000000002</c:v>
                </c:pt>
                <c:pt idx="167">
                  <c:v>17.959999999999994</c:v>
                </c:pt>
              </c:numCache>
            </c:numRef>
          </c:xVal>
          <c:yVal>
            <c:numRef>
              <c:f>'[CAT April 2010 KKW1_Plots.xlsx]Calculation'!$C$251:$C$418</c:f>
              <c:numCache>
                <c:formatCode>0.0</c:formatCode>
                <c:ptCount val="168"/>
                <c:pt idx="0">
                  <c:v>27.992688999999988</c:v>
                </c:pt>
                <c:pt idx="1">
                  <c:v>27.563351000000001</c:v>
                </c:pt>
                <c:pt idx="2">
                  <c:v>27.024511999999994</c:v>
                </c:pt>
                <c:pt idx="3">
                  <c:v>26.435355999999999</c:v>
                </c:pt>
                <c:pt idx="4">
                  <c:v>26.390021000000001</c:v>
                </c:pt>
                <c:pt idx="5">
                  <c:v>26.315559</c:v>
                </c:pt>
                <c:pt idx="6">
                  <c:v>27.59967</c:v>
                </c:pt>
                <c:pt idx="7">
                  <c:v>29.737197000000005</c:v>
                </c:pt>
                <c:pt idx="8">
                  <c:v>32.086926000000005</c:v>
                </c:pt>
                <c:pt idx="9">
                  <c:v>33.997242</c:v>
                </c:pt>
                <c:pt idx="10">
                  <c:v>34.847618000000004</c:v>
                </c:pt>
                <c:pt idx="11">
                  <c:v>35.124119000000015</c:v>
                </c:pt>
                <c:pt idx="12">
                  <c:v>34.179002000000011</c:v>
                </c:pt>
                <c:pt idx="13">
                  <c:v>33.095133000000025</c:v>
                </c:pt>
                <c:pt idx="14">
                  <c:v>32.664163000000002</c:v>
                </c:pt>
                <c:pt idx="15">
                  <c:v>33.193250000000013</c:v>
                </c:pt>
                <c:pt idx="16">
                  <c:v>34.075477000000006</c:v>
                </c:pt>
                <c:pt idx="17">
                  <c:v>34.181757000000005</c:v>
                </c:pt>
                <c:pt idx="18">
                  <c:v>34.618824000000004</c:v>
                </c:pt>
                <c:pt idx="19">
                  <c:v>36.741924000000004</c:v>
                </c:pt>
                <c:pt idx="20">
                  <c:v>35.714344000000004</c:v>
                </c:pt>
                <c:pt idx="21">
                  <c:v>32.780491000000005</c:v>
                </c:pt>
                <c:pt idx="22">
                  <c:v>29.548588999999993</c:v>
                </c:pt>
                <c:pt idx="23">
                  <c:v>27.09741</c:v>
                </c:pt>
                <c:pt idx="24">
                  <c:v>27.563333999999983</c:v>
                </c:pt>
                <c:pt idx="25">
                  <c:v>27.655049999999992</c:v>
                </c:pt>
                <c:pt idx="26">
                  <c:v>27.35599100000001</c:v>
                </c:pt>
                <c:pt idx="27">
                  <c:v>26.995056000000002</c:v>
                </c:pt>
                <c:pt idx="28">
                  <c:v>28.979521999999992</c:v>
                </c:pt>
                <c:pt idx="29">
                  <c:v>32.739259000000011</c:v>
                </c:pt>
                <c:pt idx="30">
                  <c:v>37.962475000000012</c:v>
                </c:pt>
                <c:pt idx="31">
                  <c:v>41.714507000000005</c:v>
                </c:pt>
                <c:pt idx="32">
                  <c:v>42.872168000000002</c:v>
                </c:pt>
                <c:pt idx="33">
                  <c:v>43.241613000000001</c:v>
                </c:pt>
                <c:pt idx="34">
                  <c:v>43.496326000000003</c:v>
                </c:pt>
                <c:pt idx="35">
                  <c:v>43.187479999999994</c:v>
                </c:pt>
                <c:pt idx="36">
                  <c:v>42.499357000000003</c:v>
                </c:pt>
                <c:pt idx="37">
                  <c:v>41.896203</c:v>
                </c:pt>
                <c:pt idx="38">
                  <c:v>41.310273000000002</c:v>
                </c:pt>
                <c:pt idx="39">
                  <c:v>41.778659000000012</c:v>
                </c:pt>
                <c:pt idx="40">
                  <c:v>41.785615000000014</c:v>
                </c:pt>
                <c:pt idx="41">
                  <c:v>40.777923000000008</c:v>
                </c:pt>
                <c:pt idx="42">
                  <c:v>39.911396999999994</c:v>
                </c:pt>
                <c:pt idx="43">
                  <c:v>41.427565000000001</c:v>
                </c:pt>
                <c:pt idx="44">
                  <c:v>40.168306000000022</c:v>
                </c:pt>
                <c:pt idx="45">
                  <c:v>35.742579000000013</c:v>
                </c:pt>
                <c:pt idx="46">
                  <c:v>31.455175999999991</c:v>
                </c:pt>
                <c:pt idx="47">
                  <c:v>29.069326999999991</c:v>
                </c:pt>
                <c:pt idx="48">
                  <c:v>29.727448999999993</c:v>
                </c:pt>
                <c:pt idx="49">
                  <c:v>29.783642999999984</c:v>
                </c:pt>
                <c:pt idx="50">
                  <c:v>29.177084000000008</c:v>
                </c:pt>
                <c:pt idx="51">
                  <c:v>29.077038000000005</c:v>
                </c:pt>
                <c:pt idx="52">
                  <c:v>30.873000000000001</c:v>
                </c:pt>
                <c:pt idx="53">
                  <c:v>34.271734000000009</c:v>
                </c:pt>
                <c:pt idx="54">
                  <c:v>39.600664999999999</c:v>
                </c:pt>
                <c:pt idx="55">
                  <c:v>42.440519000000002</c:v>
                </c:pt>
                <c:pt idx="56">
                  <c:v>43.573416000000009</c:v>
                </c:pt>
                <c:pt idx="57">
                  <c:v>43.630980000000008</c:v>
                </c:pt>
                <c:pt idx="58">
                  <c:v>43.598012000000026</c:v>
                </c:pt>
                <c:pt idx="59">
                  <c:v>43.371456999999992</c:v>
                </c:pt>
                <c:pt idx="60">
                  <c:v>42.848244000000001</c:v>
                </c:pt>
                <c:pt idx="61">
                  <c:v>42.061603000000005</c:v>
                </c:pt>
                <c:pt idx="62">
                  <c:v>41.372111000000011</c:v>
                </c:pt>
                <c:pt idx="63">
                  <c:v>41.892968000000003</c:v>
                </c:pt>
                <c:pt idx="64">
                  <c:v>42.236923000000012</c:v>
                </c:pt>
                <c:pt idx="65">
                  <c:v>41.367545</c:v>
                </c:pt>
                <c:pt idx="66">
                  <c:v>41.805678</c:v>
                </c:pt>
                <c:pt idx="67">
                  <c:v>42.390811000000006</c:v>
                </c:pt>
                <c:pt idx="68">
                  <c:v>40.868131000000012</c:v>
                </c:pt>
                <c:pt idx="69">
                  <c:v>36.501763000000004</c:v>
                </c:pt>
                <c:pt idx="70">
                  <c:v>31.384898999999997</c:v>
                </c:pt>
                <c:pt idx="71">
                  <c:v>29.610730000000004</c:v>
                </c:pt>
                <c:pt idx="72">
                  <c:v>30.1067</c:v>
                </c:pt>
                <c:pt idx="73">
                  <c:v>30.066006000000002</c:v>
                </c:pt>
                <c:pt idx="74">
                  <c:v>29.491088000000001</c:v>
                </c:pt>
                <c:pt idx="75">
                  <c:v>29.511790000000001</c:v>
                </c:pt>
                <c:pt idx="76">
                  <c:v>31.428403999999997</c:v>
                </c:pt>
                <c:pt idx="77">
                  <c:v>34.673234000000008</c:v>
                </c:pt>
                <c:pt idx="78">
                  <c:v>40.455618000000001</c:v>
                </c:pt>
                <c:pt idx="79">
                  <c:v>43.519960000000005</c:v>
                </c:pt>
                <c:pt idx="80">
                  <c:v>45.068864000000005</c:v>
                </c:pt>
                <c:pt idx="81">
                  <c:v>45.465150000000015</c:v>
                </c:pt>
                <c:pt idx="82">
                  <c:v>45.549913000000011</c:v>
                </c:pt>
                <c:pt idx="83">
                  <c:v>45.545050000000003</c:v>
                </c:pt>
                <c:pt idx="84">
                  <c:v>45.043476000000005</c:v>
                </c:pt>
                <c:pt idx="85">
                  <c:v>44.433680000000003</c:v>
                </c:pt>
                <c:pt idx="86">
                  <c:v>42.632910000000017</c:v>
                </c:pt>
                <c:pt idx="87">
                  <c:v>42.343845999999999</c:v>
                </c:pt>
                <c:pt idx="88">
                  <c:v>42.477554000000005</c:v>
                </c:pt>
                <c:pt idx="89">
                  <c:v>41.261995000000013</c:v>
                </c:pt>
                <c:pt idx="90">
                  <c:v>41.216714000000003</c:v>
                </c:pt>
                <c:pt idx="91">
                  <c:v>42.477220999999993</c:v>
                </c:pt>
                <c:pt idx="92">
                  <c:v>41.897074000000003</c:v>
                </c:pt>
                <c:pt idx="93">
                  <c:v>37.686006000000006</c:v>
                </c:pt>
                <c:pt idx="94">
                  <c:v>32.793675000000015</c:v>
                </c:pt>
                <c:pt idx="95">
                  <c:v>30.564727999999988</c:v>
                </c:pt>
                <c:pt idx="96">
                  <c:v>31.051292</c:v>
                </c:pt>
                <c:pt idx="97">
                  <c:v>31.021464999999999</c:v>
                </c:pt>
                <c:pt idx="98">
                  <c:v>30.563264999999991</c:v>
                </c:pt>
                <c:pt idx="99">
                  <c:v>30.247533999999984</c:v>
                </c:pt>
                <c:pt idx="100">
                  <c:v>31.537130000000001</c:v>
                </c:pt>
                <c:pt idx="101">
                  <c:v>35.035562000000013</c:v>
                </c:pt>
                <c:pt idx="102">
                  <c:v>41.002854000000006</c:v>
                </c:pt>
                <c:pt idx="103">
                  <c:v>43.995091000000002</c:v>
                </c:pt>
                <c:pt idx="104">
                  <c:v>45.130556000000013</c:v>
                </c:pt>
                <c:pt idx="105">
                  <c:v>45.253927000000004</c:v>
                </c:pt>
                <c:pt idx="106">
                  <c:v>45.112144000000001</c:v>
                </c:pt>
                <c:pt idx="107">
                  <c:v>44.929749000000008</c:v>
                </c:pt>
                <c:pt idx="108">
                  <c:v>44.173546000000002</c:v>
                </c:pt>
                <c:pt idx="109">
                  <c:v>43.621501000000002</c:v>
                </c:pt>
                <c:pt idx="110">
                  <c:v>42.120714000000014</c:v>
                </c:pt>
                <c:pt idx="111">
                  <c:v>42.495688000000001</c:v>
                </c:pt>
                <c:pt idx="112">
                  <c:v>42.349772000000002</c:v>
                </c:pt>
                <c:pt idx="113">
                  <c:v>41.921833000000007</c:v>
                </c:pt>
                <c:pt idx="114">
                  <c:v>41.170418000000012</c:v>
                </c:pt>
                <c:pt idx="115">
                  <c:v>42.653863999999999</c:v>
                </c:pt>
                <c:pt idx="116">
                  <c:v>41.776593000000013</c:v>
                </c:pt>
                <c:pt idx="117">
                  <c:v>37.634941000000005</c:v>
                </c:pt>
                <c:pt idx="118">
                  <c:v>33.179958000000013</c:v>
                </c:pt>
                <c:pt idx="119">
                  <c:v>30.556866999999997</c:v>
                </c:pt>
                <c:pt idx="120">
                  <c:v>31.072603999999984</c:v>
                </c:pt>
                <c:pt idx="121">
                  <c:v>31.139108000000007</c:v>
                </c:pt>
                <c:pt idx="122">
                  <c:v>30.461294000000002</c:v>
                </c:pt>
                <c:pt idx="123">
                  <c:v>30.013906000000009</c:v>
                </c:pt>
                <c:pt idx="124">
                  <c:v>31.831623</c:v>
                </c:pt>
                <c:pt idx="125">
                  <c:v>34.749391000000003</c:v>
                </c:pt>
                <c:pt idx="126">
                  <c:v>40.477680999999997</c:v>
                </c:pt>
                <c:pt idx="127">
                  <c:v>43.446521000000004</c:v>
                </c:pt>
                <c:pt idx="128">
                  <c:v>43.791100000000021</c:v>
                </c:pt>
                <c:pt idx="129">
                  <c:v>43.822155000000016</c:v>
                </c:pt>
                <c:pt idx="130">
                  <c:v>43.603364000000006</c:v>
                </c:pt>
                <c:pt idx="131">
                  <c:v>43.073021000000004</c:v>
                </c:pt>
                <c:pt idx="132">
                  <c:v>41.992754000000012</c:v>
                </c:pt>
                <c:pt idx="133">
                  <c:v>41.015281999999999</c:v>
                </c:pt>
                <c:pt idx="134">
                  <c:v>39.153048000000005</c:v>
                </c:pt>
                <c:pt idx="135">
                  <c:v>39.333016000000001</c:v>
                </c:pt>
                <c:pt idx="136">
                  <c:v>39.547895000000004</c:v>
                </c:pt>
                <c:pt idx="137">
                  <c:v>38.822573000000013</c:v>
                </c:pt>
                <c:pt idx="138">
                  <c:v>37.969480000000004</c:v>
                </c:pt>
                <c:pt idx="139">
                  <c:v>39.345877999999999</c:v>
                </c:pt>
                <c:pt idx="140">
                  <c:v>39.127792000000014</c:v>
                </c:pt>
                <c:pt idx="141">
                  <c:v>36.136464000000004</c:v>
                </c:pt>
                <c:pt idx="142">
                  <c:v>31.780370999999988</c:v>
                </c:pt>
                <c:pt idx="143">
                  <c:v>29.523896000000001</c:v>
                </c:pt>
                <c:pt idx="144">
                  <c:v>29.861511</c:v>
                </c:pt>
                <c:pt idx="145">
                  <c:v>29.470870000000001</c:v>
                </c:pt>
                <c:pt idx="146">
                  <c:v>29.03866</c:v>
                </c:pt>
                <c:pt idx="147">
                  <c:v>28.322082000000002</c:v>
                </c:pt>
                <c:pt idx="148">
                  <c:v>28.077841999999997</c:v>
                </c:pt>
                <c:pt idx="149">
                  <c:v>28.80063599999999</c:v>
                </c:pt>
                <c:pt idx="150">
                  <c:v>30.961642999999984</c:v>
                </c:pt>
                <c:pt idx="151">
                  <c:v>34.264869000000004</c:v>
                </c:pt>
                <c:pt idx="152">
                  <c:v>36.352243999999999</c:v>
                </c:pt>
                <c:pt idx="153">
                  <c:v>36.676824000000003</c:v>
                </c:pt>
                <c:pt idx="154">
                  <c:v>36.328360000000011</c:v>
                </c:pt>
                <c:pt idx="155">
                  <c:v>35.569724000000001</c:v>
                </c:pt>
                <c:pt idx="156">
                  <c:v>34.324296000000004</c:v>
                </c:pt>
                <c:pt idx="157">
                  <c:v>33.069086000000006</c:v>
                </c:pt>
                <c:pt idx="158">
                  <c:v>32.396851000000005</c:v>
                </c:pt>
                <c:pt idx="159">
                  <c:v>32.849400000000003</c:v>
                </c:pt>
                <c:pt idx="160">
                  <c:v>34.267174000000011</c:v>
                </c:pt>
                <c:pt idx="161">
                  <c:v>34.365846999999995</c:v>
                </c:pt>
                <c:pt idx="162">
                  <c:v>34.301217999999999</c:v>
                </c:pt>
                <c:pt idx="163">
                  <c:v>35.835676000000007</c:v>
                </c:pt>
                <c:pt idx="164">
                  <c:v>35.468301000000011</c:v>
                </c:pt>
                <c:pt idx="165">
                  <c:v>32.868687999999992</c:v>
                </c:pt>
                <c:pt idx="166">
                  <c:v>29.647324000000001</c:v>
                </c:pt>
                <c:pt idx="167">
                  <c:v>27.825272000000002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4D7-4581-AE5D-9E33C3D7B778}"/>
            </c:ext>
          </c:extLst>
        </c:ser>
        <c:ser>
          <c:idx val="3"/>
          <c:order val="1"/>
          <c:tx>
            <c:strRef>
              <c:f>'[CAT April 2010 KKW1_Plots.xlsx]Calculation'!$S$1</c:f>
              <c:strCache>
                <c:ptCount val="1"/>
                <c:pt idx="0">
                  <c:v>Plus Biogas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5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'[CAT April 2010 KKW1_Plots.xlsx]Calculation'!$B$251:$B$418</c:f>
              <c:numCache>
                <c:formatCode>0.00</c:formatCode>
                <c:ptCount val="168"/>
                <c:pt idx="0">
                  <c:v>11</c:v>
                </c:pt>
                <c:pt idx="1">
                  <c:v>11.04</c:v>
                </c:pt>
                <c:pt idx="2">
                  <c:v>11.08</c:v>
                </c:pt>
                <c:pt idx="3">
                  <c:v>11.13</c:v>
                </c:pt>
                <c:pt idx="4">
                  <c:v>11.17</c:v>
                </c:pt>
                <c:pt idx="5">
                  <c:v>11.21</c:v>
                </c:pt>
                <c:pt idx="6">
                  <c:v>11.25</c:v>
                </c:pt>
                <c:pt idx="7">
                  <c:v>11.29</c:v>
                </c:pt>
                <c:pt idx="8">
                  <c:v>11.33</c:v>
                </c:pt>
                <c:pt idx="9">
                  <c:v>11.38</c:v>
                </c:pt>
                <c:pt idx="10">
                  <c:v>11.42</c:v>
                </c:pt>
                <c:pt idx="11">
                  <c:v>11.46</c:v>
                </c:pt>
                <c:pt idx="12">
                  <c:v>11.5</c:v>
                </c:pt>
                <c:pt idx="13">
                  <c:v>11.54</c:v>
                </c:pt>
                <c:pt idx="14">
                  <c:v>11.58</c:v>
                </c:pt>
                <c:pt idx="15">
                  <c:v>11.63</c:v>
                </c:pt>
                <c:pt idx="16">
                  <c:v>11.67</c:v>
                </c:pt>
                <c:pt idx="17">
                  <c:v>11.71</c:v>
                </c:pt>
                <c:pt idx="18">
                  <c:v>11.75</c:v>
                </c:pt>
                <c:pt idx="19">
                  <c:v>11.79</c:v>
                </c:pt>
                <c:pt idx="20">
                  <c:v>11.83</c:v>
                </c:pt>
                <c:pt idx="21">
                  <c:v>11.88</c:v>
                </c:pt>
                <c:pt idx="22">
                  <c:v>11.92</c:v>
                </c:pt>
                <c:pt idx="23">
                  <c:v>11.96</c:v>
                </c:pt>
                <c:pt idx="24">
                  <c:v>12</c:v>
                </c:pt>
                <c:pt idx="25">
                  <c:v>12.04</c:v>
                </c:pt>
                <c:pt idx="26">
                  <c:v>12.08</c:v>
                </c:pt>
                <c:pt idx="27">
                  <c:v>12.13</c:v>
                </c:pt>
                <c:pt idx="28">
                  <c:v>12.17</c:v>
                </c:pt>
                <c:pt idx="29">
                  <c:v>12.21</c:v>
                </c:pt>
                <c:pt idx="30">
                  <c:v>12.25</c:v>
                </c:pt>
                <c:pt idx="31">
                  <c:v>12.29</c:v>
                </c:pt>
                <c:pt idx="32">
                  <c:v>12.33</c:v>
                </c:pt>
                <c:pt idx="33">
                  <c:v>12.38</c:v>
                </c:pt>
                <c:pt idx="34">
                  <c:v>12.42</c:v>
                </c:pt>
                <c:pt idx="35">
                  <c:v>12.46</c:v>
                </c:pt>
                <c:pt idx="36">
                  <c:v>12.5</c:v>
                </c:pt>
                <c:pt idx="37">
                  <c:v>12.54</c:v>
                </c:pt>
                <c:pt idx="38">
                  <c:v>12.58</c:v>
                </c:pt>
                <c:pt idx="39">
                  <c:v>12.63</c:v>
                </c:pt>
                <c:pt idx="40">
                  <c:v>12.67</c:v>
                </c:pt>
                <c:pt idx="41">
                  <c:v>12.71</c:v>
                </c:pt>
                <c:pt idx="42">
                  <c:v>12.75</c:v>
                </c:pt>
                <c:pt idx="43">
                  <c:v>12.79</c:v>
                </c:pt>
                <c:pt idx="44">
                  <c:v>12.83</c:v>
                </c:pt>
                <c:pt idx="45">
                  <c:v>12.88</c:v>
                </c:pt>
                <c:pt idx="46">
                  <c:v>12.92</c:v>
                </c:pt>
                <c:pt idx="47">
                  <c:v>12.96</c:v>
                </c:pt>
                <c:pt idx="48">
                  <c:v>13</c:v>
                </c:pt>
                <c:pt idx="49">
                  <c:v>13.04</c:v>
                </c:pt>
                <c:pt idx="50">
                  <c:v>13.08</c:v>
                </c:pt>
                <c:pt idx="51">
                  <c:v>13.13</c:v>
                </c:pt>
                <c:pt idx="52">
                  <c:v>13.17</c:v>
                </c:pt>
                <c:pt idx="53">
                  <c:v>13.21</c:v>
                </c:pt>
                <c:pt idx="54">
                  <c:v>13.25</c:v>
                </c:pt>
                <c:pt idx="55">
                  <c:v>13.29</c:v>
                </c:pt>
                <c:pt idx="56">
                  <c:v>13.33</c:v>
                </c:pt>
                <c:pt idx="57">
                  <c:v>13.370000000000003</c:v>
                </c:pt>
                <c:pt idx="58">
                  <c:v>13.42</c:v>
                </c:pt>
                <c:pt idx="59">
                  <c:v>13.46</c:v>
                </c:pt>
                <c:pt idx="60">
                  <c:v>13.5</c:v>
                </c:pt>
                <c:pt idx="61">
                  <c:v>13.54</c:v>
                </c:pt>
                <c:pt idx="62">
                  <c:v>13.58</c:v>
                </c:pt>
                <c:pt idx="63">
                  <c:v>13.62</c:v>
                </c:pt>
                <c:pt idx="64">
                  <c:v>13.67</c:v>
                </c:pt>
                <c:pt idx="65">
                  <c:v>13.71</c:v>
                </c:pt>
                <c:pt idx="66">
                  <c:v>13.75</c:v>
                </c:pt>
                <c:pt idx="67">
                  <c:v>13.79</c:v>
                </c:pt>
                <c:pt idx="68">
                  <c:v>13.83</c:v>
                </c:pt>
                <c:pt idx="69">
                  <c:v>13.870000000000003</c:v>
                </c:pt>
                <c:pt idx="70">
                  <c:v>13.92</c:v>
                </c:pt>
                <c:pt idx="71">
                  <c:v>13.96</c:v>
                </c:pt>
                <c:pt idx="72">
                  <c:v>14</c:v>
                </c:pt>
                <c:pt idx="73">
                  <c:v>14.04</c:v>
                </c:pt>
                <c:pt idx="74">
                  <c:v>14.08</c:v>
                </c:pt>
                <c:pt idx="75">
                  <c:v>14.12</c:v>
                </c:pt>
                <c:pt idx="76">
                  <c:v>14.17</c:v>
                </c:pt>
                <c:pt idx="77">
                  <c:v>14.21</c:v>
                </c:pt>
                <c:pt idx="78">
                  <c:v>14.25</c:v>
                </c:pt>
                <c:pt idx="79">
                  <c:v>14.29</c:v>
                </c:pt>
                <c:pt idx="80">
                  <c:v>14.33</c:v>
                </c:pt>
                <c:pt idx="81">
                  <c:v>14.370000000000003</c:v>
                </c:pt>
                <c:pt idx="82">
                  <c:v>14.42</c:v>
                </c:pt>
                <c:pt idx="83">
                  <c:v>14.46</c:v>
                </c:pt>
                <c:pt idx="84">
                  <c:v>14.5</c:v>
                </c:pt>
                <c:pt idx="85">
                  <c:v>14.54</c:v>
                </c:pt>
                <c:pt idx="86">
                  <c:v>14.58</c:v>
                </c:pt>
                <c:pt idx="87">
                  <c:v>14.62</c:v>
                </c:pt>
                <c:pt idx="88">
                  <c:v>14.67</c:v>
                </c:pt>
                <c:pt idx="89">
                  <c:v>14.71</c:v>
                </c:pt>
                <c:pt idx="90">
                  <c:v>14.75</c:v>
                </c:pt>
                <c:pt idx="91">
                  <c:v>14.79</c:v>
                </c:pt>
                <c:pt idx="92">
                  <c:v>14.83</c:v>
                </c:pt>
                <c:pt idx="93">
                  <c:v>14.870000000000003</c:v>
                </c:pt>
                <c:pt idx="94">
                  <c:v>14.92</c:v>
                </c:pt>
                <c:pt idx="95">
                  <c:v>14.96</c:v>
                </c:pt>
                <c:pt idx="96">
                  <c:v>15</c:v>
                </c:pt>
                <c:pt idx="97">
                  <c:v>15.04</c:v>
                </c:pt>
                <c:pt idx="98">
                  <c:v>15.08</c:v>
                </c:pt>
                <c:pt idx="99">
                  <c:v>15.12</c:v>
                </c:pt>
                <c:pt idx="100">
                  <c:v>15.17</c:v>
                </c:pt>
                <c:pt idx="101">
                  <c:v>15.21</c:v>
                </c:pt>
                <c:pt idx="102">
                  <c:v>15.25</c:v>
                </c:pt>
                <c:pt idx="103">
                  <c:v>15.29</c:v>
                </c:pt>
                <c:pt idx="104">
                  <c:v>15.33</c:v>
                </c:pt>
                <c:pt idx="105">
                  <c:v>15.370000000000003</c:v>
                </c:pt>
                <c:pt idx="106">
                  <c:v>15.42</c:v>
                </c:pt>
                <c:pt idx="107">
                  <c:v>15.46</c:v>
                </c:pt>
                <c:pt idx="108">
                  <c:v>15.5</c:v>
                </c:pt>
                <c:pt idx="109">
                  <c:v>15.54</c:v>
                </c:pt>
                <c:pt idx="110">
                  <c:v>15.58</c:v>
                </c:pt>
                <c:pt idx="111">
                  <c:v>15.62</c:v>
                </c:pt>
                <c:pt idx="112">
                  <c:v>15.67</c:v>
                </c:pt>
                <c:pt idx="113">
                  <c:v>15.71</c:v>
                </c:pt>
                <c:pt idx="114">
                  <c:v>15.75</c:v>
                </c:pt>
                <c:pt idx="115">
                  <c:v>15.79</c:v>
                </c:pt>
                <c:pt idx="116">
                  <c:v>15.83</c:v>
                </c:pt>
                <c:pt idx="117">
                  <c:v>15.870000000000003</c:v>
                </c:pt>
                <c:pt idx="118">
                  <c:v>15.92</c:v>
                </c:pt>
                <c:pt idx="119">
                  <c:v>15.96</c:v>
                </c:pt>
                <c:pt idx="120">
                  <c:v>16</c:v>
                </c:pt>
                <c:pt idx="121">
                  <c:v>16.04</c:v>
                </c:pt>
                <c:pt idx="122">
                  <c:v>16.079999999999991</c:v>
                </c:pt>
                <c:pt idx="123">
                  <c:v>16.12</c:v>
                </c:pt>
                <c:pt idx="124">
                  <c:v>16.170000000000005</c:v>
                </c:pt>
                <c:pt idx="125">
                  <c:v>16.21</c:v>
                </c:pt>
                <c:pt idx="126">
                  <c:v>16.25</c:v>
                </c:pt>
                <c:pt idx="127">
                  <c:v>16.29</c:v>
                </c:pt>
                <c:pt idx="128">
                  <c:v>16.329999999999991</c:v>
                </c:pt>
                <c:pt idx="129">
                  <c:v>16.37</c:v>
                </c:pt>
                <c:pt idx="130">
                  <c:v>16.420000000000002</c:v>
                </c:pt>
                <c:pt idx="131">
                  <c:v>16.459999999999994</c:v>
                </c:pt>
                <c:pt idx="132">
                  <c:v>16.5</c:v>
                </c:pt>
                <c:pt idx="133">
                  <c:v>16.54</c:v>
                </c:pt>
                <c:pt idx="134">
                  <c:v>16.579999999999991</c:v>
                </c:pt>
                <c:pt idx="135">
                  <c:v>16.62</c:v>
                </c:pt>
                <c:pt idx="136">
                  <c:v>16.670000000000005</c:v>
                </c:pt>
                <c:pt idx="137">
                  <c:v>16.71</c:v>
                </c:pt>
                <c:pt idx="138">
                  <c:v>16.75</c:v>
                </c:pt>
                <c:pt idx="139">
                  <c:v>16.79</c:v>
                </c:pt>
                <c:pt idx="140">
                  <c:v>16.829999999999991</c:v>
                </c:pt>
                <c:pt idx="141">
                  <c:v>16.87</c:v>
                </c:pt>
                <c:pt idx="142">
                  <c:v>16.920000000000002</c:v>
                </c:pt>
                <c:pt idx="143">
                  <c:v>16.959999999999994</c:v>
                </c:pt>
                <c:pt idx="144">
                  <c:v>17</c:v>
                </c:pt>
                <c:pt idx="145">
                  <c:v>17.04</c:v>
                </c:pt>
                <c:pt idx="146">
                  <c:v>17.079999999999991</c:v>
                </c:pt>
                <c:pt idx="147">
                  <c:v>17.12</c:v>
                </c:pt>
                <c:pt idx="148">
                  <c:v>17.170000000000005</c:v>
                </c:pt>
                <c:pt idx="149">
                  <c:v>17.21</c:v>
                </c:pt>
                <c:pt idx="150">
                  <c:v>17.25</c:v>
                </c:pt>
                <c:pt idx="151">
                  <c:v>17.29</c:v>
                </c:pt>
                <c:pt idx="152">
                  <c:v>17.329999999999991</c:v>
                </c:pt>
                <c:pt idx="153">
                  <c:v>17.37</c:v>
                </c:pt>
                <c:pt idx="154">
                  <c:v>17.420000000000002</c:v>
                </c:pt>
                <c:pt idx="155">
                  <c:v>17.459999999999994</c:v>
                </c:pt>
                <c:pt idx="156">
                  <c:v>17.5</c:v>
                </c:pt>
                <c:pt idx="157">
                  <c:v>17.54</c:v>
                </c:pt>
                <c:pt idx="158">
                  <c:v>17.579999999999991</c:v>
                </c:pt>
                <c:pt idx="159">
                  <c:v>17.630000000000006</c:v>
                </c:pt>
                <c:pt idx="160">
                  <c:v>17.670000000000005</c:v>
                </c:pt>
                <c:pt idx="161">
                  <c:v>17.71</c:v>
                </c:pt>
                <c:pt idx="162">
                  <c:v>17.75</c:v>
                </c:pt>
                <c:pt idx="163">
                  <c:v>17.79</c:v>
                </c:pt>
                <c:pt idx="164">
                  <c:v>17.829999999999991</c:v>
                </c:pt>
                <c:pt idx="165">
                  <c:v>17.88</c:v>
                </c:pt>
                <c:pt idx="166">
                  <c:v>17.920000000000002</c:v>
                </c:pt>
                <c:pt idx="167">
                  <c:v>17.959999999999994</c:v>
                </c:pt>
              </c:numCache>
            </c:numRef>
          </c:xVal>
          <c:yVal>
            <c:numRef>
              <c:f>'[CAT April 2010 KKW1_Plots.xlsx]Calculation'!$S$251:$S$418</c:f>
              <c:numCache>
                <c:formatCode>0.0</c:formatCode>
                <c:ptCount val="168"/>
                <c:pt idx="0">
                  <c:v>27.992688999999988</c:v>
                </c:pt>
                <c:pt idx="1">
                  <c:v>27.563351000000001</c:v>
                </c:pt>
                <c:pt idx="2">
                  <c:v>27.024511999999994</c:v>
                </c:pt>
                <c:pt idx="3">
                  <c:v>26.435355999999999</c:v>
                </c:pt>
                <c:pt idx="4">
                  <c:v>26.390021000000001</c:v>
                </c:pt>
                <c:pt idx="5">
                  <c:v>26.315559</c:v>
                </c:pt>
                <c:pt idx="6">
                  <c:v>27.59967</c:v>
                </c:pt>
                <c:pt idx="7">
                  <c:v>29.737197000000005</c:v>
                </c:pt>
                <c:pt idx="8">
                  <c:v>32.086926000000005</c:v>
                </c:pt>
                <c:pt idx="9">
                  <c:v>33.997242</c:v>
                </c:pt>
                <c:pt idx="10">
                  <c:v>34.847618000000004</c:v>
                </c:pt>
                <c:pt idx="11">
                  <c:v>35.124119000000015</c:v>
                </c:pt>
                <c:pt idx="12">
                  <c:v>34.179002000000011</c:v>
                </c:pt>
                <c:pt idx="13">
                  <c:v>33.095133000000025</c:v>
                </c:pt>
                <c:pt idx="14">
                  <c:v>32.664163000000002</c:v>
                </c:pt>
                <c:pt idx="15">
                  <c:v>33.193250000000013</c:v>
                </c:pt>
                <c:pt idx="16">
                  <c:v>34.075477000000006</c:v>
                </c:pt>
                <c:pt idx="17">
                  <c:v>34.181757000000005</c:v>
                </c:pt>
                <c:pt idx="18">
                  <c:v>34.618824000000004</c:v>
                </c:pt>
                <c:pt idx="19">
                  <c:v>36.741924000000004</c:v>
                </c:pt>
                <c:pt idx="20">
                  <c:v>35.714344000000004</c:v>
                </c:pt>
                <c:pt idx="21">
                  <c:v>32.780491000000005</c:v>
                </c:pt>
                <c:pt idx="22">
                  <c:v>29.548588999999993</c:v>
                </c:pt>
                <c:pt idx="23">
                  <c:v>27.09741</c:v>
                </c:pt>
                <c:pt idx="24">
                  <c:v>27.563333999999983</c:v>
                </c:pt>
                <c:pt idx="25">
                  <c:v>27.655049999999992</c:v>
                </c:pt>
                <c:pt idx="26">
                  <c:v>27.35599100000001</c:v>
                </c:pt>
                <c:pt idx="27">
                  <c:v>26.995056000000002</c:v>
                </c:pt>
                <c:pt idx="28">
                  <c:v>28.979521999999992</c:v>
                </c:pt>
                <c:pt idx="29">
                  <c:v>32.739259000000011</c:v>
                </c:pt>
                <c:pt idx="30">
                  <c:v>37.962475000000012</c:v>
                </c:pt>
                <c:pt idx="31">
                  <c:v>41.714507000000005</c:v>
                </c:pt>
                <c:pt idx="32">
                  <c:v>42.872168000000002</c:v>
                </c:pt>
                <c:pt idx="33">
                  <c:v>43.241613000000001</c:v>
                </c:pt>
                <c:pt idx="34">
                  <c:v>43.496326000000003</c:v>
                </c:pt>
                <c:pt idx="35">
                  <c:v>43.187479999999994</c:v>
                </c:pt>
                <c:pt idx="36">
                  <c:v>42.499357000000003</c:v>
                </c:pt>
                <c:pt idx="37">
                  <c:v>41.896203</c:v>
                </c:pt>
                <c:pt idx="38">
                  <c:v>41.310273000000002</c:v>
                </c:pt>
                <c:pt idx="39">
                  <c:v>41.778659000000012</c:v>
                </c:pt>
                <c:pt idx="40">
                  <c:v>41.785615000000014</c:v>
                </c:pt>
                <c:pt idx="41">
                  <c:v>40.777923000000008</c:v>
                </c:pt>
                <c:pt idx="42">
                  <c:v>39.911396999999994</c:v>
                </c:pt>
                <c:pt idx="43">
                  <c:v>41.427565000000001</c:v>
                </c:pt>
                <c:pt idx="44">
                  <c:v>40.168306000000022</c:v>
                </c:pt>
                <c:pt idx="45">
                  <c:v>35.742579000000013</c:v>
                </c:pt>
                <c:pt idx="46">
                  <c:v>31.455175999999991</c:v>
                </c:pt>
                <c:pt idx="47">
                  <c:v>29.069326999999991</c:v>
                </c:pt>
                <c:pt idx="48">
                  <c:v>29.727448999999993</c:v>
                </c:pt>
                <c:pt idx="49">
                  <c:v>29.783642999999984</c:v>
                </c:pt>
                <c:pt idx="50">
                  <c:v>29.177084000000008</c:v>
                </c:pt>
                <c:pt idx="51">
                  <c:v>29.077038000000005</c:v>
                </c:pt>
                <c:pt idx="52">
                  <c:v>30.873000000000001</c:v>
                </c:pt>
                <c:pt idx="53">
                  <c:v>34.271734000000009</c:v>
                </c:pt>
                <c:pt idx="54">
                  <c:v>39.600664999999999</c:v>
                </c:pt>
                <c:pt idx="55">
                  <c:v>42.440519000000002</c:v>
                </c:pt>
                <c:pt idx="56">
                  <c:v>43.573416000000009</c:v>
                </c:pt>
                <c:pt idx="57">
                  <c:v>43.630980000000008</c:v>
                </c:pt>
                <c:pt idx="58">
                  <c:v>43.598012000000026</c:v>
                </c:pt>
                <c:pt idx="59">
                  <c:v>43.371456999999992</c:v>
                </c:pt>
                <c:pt idx="60">
                  <c:v>42.848244000000001</c:v>
                </c:pt>
                <c:pt idx="61">
                  <c:v>43.340914891611142</c:v>
                </c:pt>
                <c:pt idx="62">
                  <c:v>43.308788159116254</c:v>
                </c:pt>
                <c:pt idx="63">
                  <c:v>42.276655602029379</c:v>
                </c:pt>
                <c:pt idx="64">
                  <c:v>42.236923000000012</c:v>
                </c:pt>
                <c:pt idx="65">
                  <c:v>41.367545</c:v>
                </c:pt>
                <c:pt idx="66">
                  <c:v>41.805678</c:v>
                </c:pt>
                <c:pt idx="67">
                  <c:v>42.390811000000006</c:v>
                </c:pt>
                <c:pt idx="68">
                  <c:v>40.868131000000012</c:v>
                </c:pt>
                <c:pt idx="69">
                  <c:v>36.501763000000004</c:v>
                </c:pt>
                <c:pt idx="70">
                  <c:v>31.384898999999997</c:v>
                </c:pt>
                <c:pt idx="71">
                  <c:v>29.610730000000004</c:v>
                </c:pt>
                <c:pt idx="72">
                  <c:v>30.1067</c:v>
                </c:pt>
                <c:pt idx="73">
                  <c:v>30.066006000000002</c:v>
                </c:pt>
                <c:pt idx="74">
                  <c:v>29.491088000000001</c:v>
                </c:pt>
                <c:pt idx="75">
                  <c:v>36.176928641389139</c:v>
                </c:pt>
                <c:pt idx="76">
                  <c:v>35.663316625322039</c:v>
                </c:pt>
                <c:pt idx="77">
                  <c:v>35.308400966415675</c:v>
                </c:pt>
                <c:pt idx="78">
                  <c:v>40.455618000000001</c:v>
                </c:pt>
                <c:pt idx="79">
                  <c:v>43.519960000000005</c:v>
                </c:pt>
                <c:pt idx="80">
                  <c:v>45.068864000000005</c:v>
                </c:pt>
                <c:pt idx="81">
                  <c:v>45.465150000000015</c:v>
                </c:pt>
                <c:pt idx="82">
                  <c:v>45.549913000000011</c:v>
                </c:pt>
                <c:pt idx="83">
                  <c:v>45.545050000000003</c:v>
                </c:pt>
                <c:pt idx="84">
                  <c:v>45.043476000000005</c:v>
                </c:pt>
                <c:pt idx="85">
                  <c:v>44.433680000000003</c:v>
                </c:pt>
                <c:pt idx="86">
                  <c:v>42.632910000000017</c:v>
                </c:pt>
                <c:pt idx="87">
                  <c:v>42.343845999999999</c:v>
                </c:pt>
                <c:pt idx="88">
                  <c:v>42.477554000000005</c:v>
                </c:pt>
                <c:pt idx="89">
                  <c:v>41.261995000000013</c:v>
                </c:pt>
                <c:pt idx="90">
                  <c:v>41.216714000000003</c:v>
                </c:pt>
                <c:pt idx="91">
                  <c:v>42.477220999999993</c:v>
                </c:pt>
                <c:pt idx="92">
                  <c:v>41.897074000000003</c:v>
                </c:pt>
                <c:pt idx="93">
                  <c:v>37.686006000000006</c:v>
                </c:pt>
                <c:pt idx="94">
                  <c:v>32.793675000000015</c:v>
                </c:pt>
                <c:pt idx="95">
                  <c:v>30.564727999999988</c:v>
                </c:pt>
                <c:pt idx="96">
                  <c:v>31.051292</c:v>
                </c:pt>
                <c:pt idx="97">
                  <c:v>31.021464999999999</c:v>
                </c:pt>
                <c:pt idx="98">
                  <c:v>30.563264999999991</c:v>
                </c:pt>
                <c:pt idx="99">
                  <c:v>30.247533999999984</c:v>
                </c:pt>
                <c:pt idx="100">
                  <c:v>31.537130000000001</c:v>
                </c:pt>
                <c:pt idx="101">
                  <c:v>35.035562000000013</c:v>
                </c:pt>
                <c:pt idx="102">
                  <c:v>41.002854000000006</c:v>
                </c:pt>
                <c:pt idx="103">
                  <c:v>43.995091000000002</c:v>
                </c:pt>
                <c:pt idx="104">
                  <c:v>45.130556000000013</c:v>
                </c:pt>
                <c:pt idx="105">
                  <c:v>45.253927000000004</c:v>
                </c:pt>
                <c:pt idx="106">
                  <c:v>45.112144000000001</c:v>
                </c:pt>
                <c:pt idx="107">
                  <c:v>44.929749000000008</c:v>
                </c:pt>
                <c:pt idx="108">
                  <c:v>44.173546000000002</c:v>
                </c:pt>
                <c:pt idx="109">
                  <c:v>43.621501000000002</c:v>
                </c:pt>
                <c:pt idx="110">
                  <c:v>42.372516985773217</c:v>
                </c:pt>
                <c:pt idx="111">
                  <c:v>42.495688000000001</c:v>
                </c:pt>
                <c:pt idx="112">
                  <c:v>42.349772000000002</c:v>
                </c:pt>
                <c:pt idx="113">
                  <c:v>41.921833000000007</c:v>
                </c:pt>
                <c:pt idx="114">
                  <c:v>41.170418000000012</c:v>
                </c:pt>
                <c:pt idx="115">
                  <c:v>42.653863999999999</c:v>
                </c:pt>
                <c:pt idx="116">
                  <c:v>41.776593000000013</c:v>
                </c:pt>
                <c:pt idx="117">
                  <c:v>37.634941000000005</c:v>
                </c:pt>
                <c:pt idx="118">
                  <c:v>33.179958000000013</c:v>
                </c:pt>
                <c:pt idx="119">
                  <c:v>30.556866999999997</c:v>
                </c:pt>
                <c:pt idx="120">
                  <c:v>31.072603999999984</c:v>
                </c:pt>
                <c:pt idx="121">
                  <c:v>31.139108000000007</c:v>
                </c:pt>
                <c:pt idx="122">
                  <c:v>30.461294000000002</c:v>
                </c:pt>
                <c:pt idx="123">
                  <c:v>30.013906000000009</c:v>
                </c:pt>
                <c:pt idx="124">
                  <c:v>31.831623</c:v>
                </c:pt>
                <c:pt idx="125">
                  <c:v>34.749391000000003</c:v>
                </c:pt>
                <c:pt idx="126">
                  <c:v>40.477680999999997</c:v>
                </c:pt>
                <c:pt idx="127">
                  <c:v>43.446521000000004</c:v>
                </c:pt>
                <c:pt idx="128">
                  <c:v>43.791100000000021</c:v>
                </c:pt>
                <c:pt idx="129">
                  <c:v>43.822155000000016</c:v>
                </c:pt>
                <c:pt idx="130">
                  <c:v>43.603364000000006</c:v>
                </c:pt>
                <c:pt idx="131">
                  <c:v>43.073021000000004</c:v>
                </c:pt>
                <c:pt idx="132">
                  <c:v>41.992754000000012</c:v>
                </c:pt>
                <c:pt idx="133">
                  <c:v>41.015281999999999</c:v>
                </c:pt>
                <c:pt idx="134">
                  <c:v>41.149118670438817</c:v>
                </c:pt>
                <c:pt idx="135">
                  <c:v>41.024822737942344</c:v>
                </c:pt>
                <c:pt idx="136">
                  <c:v>39.547895000000004</c:v>
                </c:pt>
                <c:pt idx="137">
                  <c:v>38.822573000000013</c:v>
                </c:pt>
                <c:pt idx="138">
                  <c:v>37.969480000000004</c:v>
                </c:pt>
                <c:pt idx="139">
                  <c:v>39.345877999999999</c:v>
                </c:pt>
                <c:pt idx="140">
                  <c:v>39.127792000000014</c:v>
                </c:pt>
                <c:pt idx="141">
                  <c:v>36.136464000000004</c:v>
                </c:pt>
                <c:pt idx="142">
                  <c:v>31.780370999999988</c:v>
                </c:pt>
                <c:pt idx="143">
                  <c:v>29.523896000000001</c:v>
                </c:pt>
                <c:pt idx="144">
                  <c:v>29.861511</c:v>
                </c:pt>
                <c:pt idx="145">
                  <c:v>29.688637059434214</c:v>
                </c:pt>
                <c:pt idx="146">
                  <c:v>30.569985776281431</c:v>
                </c:pt>
                <c:pt idx="147">
                  <c:v>41.348067477784262</c:v>
                </c:pt>
                <c:pt idx="148">
                  <c:v>41.893205462369906</c:v>
                </c:pt>
                <c:pt idx="149">
                  <c:v>42.325125667155618</c:v>
                </c:pt>
                <c:pt idx="150">
                  <c:v>42.756237604220004</c:v>
                </c:pt>
                <c:pt idx="151">
                  <c:v>44.244471700708964</c:v>
                </c:pt>
                <c:pt idx="152">
                  <c:v>48.740446338573584</c:v>
                </c:pt>
                <c:pt idx="153">
                  <c:v>53.739591947264252</c:v>
                </c:pt>
                <c:pt idx="154">
                  <c:v>57.057012458633395</c:v>
                </c:pt>
                <c:pt idx="155">
                  <c:v>59.037410644588796</c:v>
                </c:pt>
                <c:pt idx="156">
                  <c:v>60.108129152906713</c:v>
                </c:pt>
                <c:pt idx="157">
                  <c:v>58.944008163559403</c:v>
                </c:pt>
                <c:pt idx="158">
                  <c:v>55.913196172331709</c:v>
                </c:pt>
                <c:pt idx="159">
                  <c:v>52.023845683150732</c:v>
                </c:pt>
                <c:pt idx="160">
                  <c:v>46.253182399775213</c:v>
                </c:pt>
                <c:pt idx="161">
                  <c:v>38.6589332387802</c:v>
                </c:pt>
                <c:pt idx="162">
                  <c:v>34.301217999999999</c:v>
                </c:pt>
                <c:pt idx="163">
                  <c:v>35.835676000000007</c:v>
                </c:pt>
                <c:pt idx="164">
                  <c:v>35.468301000000011</c:v>
                </c:pt>
                <c:pt idx="165">
                  <c:v>32.868687999999992</c:v>
                </c:pt>
                <c:pt idx="166">
                  <c:v>29.647324000000001</c:v>
                </c:pt>
                <c:pt idx="167">
                  <c:v>27.825272000000002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74D7-4581-AE5D-9E33C3D7B7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843328"/>
        <c:axId val="41898752"/>
      </c:scatterChart>
      <c:valAx>
        <c:axId val="41843328"/>
        <c:scaling>
          <c:orientation val="minMax"/>
          <c:max val="18"/>
          <c:min val="11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600" b="1" i="0" u="none" strike="noStrike" baseline="0" dirty="0">
                    <a:effectLst/>
                  </a:rPr>
                  <a:t>Day in April 2010</a:t>
                </a:r>
                <a:endParaRPr lang="en-GB" sz="1600" dirty="0"/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1898752"/>
        <c:crosses val="autoZero"/>
        <c:crossBetween val="midCat"/>
        <c:majorUnit val="1"/>
      </c:valAx>
      <c:valAx>
        <c:axId val="41898752"/>
        <c:scaling>
          <c:orientation val="minMax"/>
          <c:max val="60"/>
          <c:min val="1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sz="1600" b="1" i="0" baseline="0" dirty="0">
                    <a:effectLst/>
                  </a:rPr>
                  <a:t>Demand or supply    (GW)</a:t>
                </a:r>
                <a:endParaRPr lang="en-GB" sz="1600" dirty="0">
                  <a:effectLst/>
                </a:endParaRP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1843328"/>
        <c:crosses val="autoZero"/>
        <c:crossBetween val="midCat"/>
        <c:majorUnit val="10"/>
      </c:valAx>
    </c:plotArea>
    <c:legend>
      <c:legendPos val="r"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0.40242</cdr:x>
      <cdr:y>0.39775</cdr:y>
    </cdr:from>
    <cdr:to>
      <cdr:x>0.41117</cdr:x>
      <cdr:y>0.50912</cdr:y>
    </cdr:to>
    <cdr:sp macro="" textlink="">
      <cdr:nvSpPr>
        <cdr:cNvPr id="2" name="Down Arrow 1"/>
        <cdr:cNvSpPr/>
      </cdr:nvSpPr>
      <cdr:spPr>
        <a:xfrm xmlns:a="http://schemas.openxmlformats.org/drawingml/2006/main" flipH="1">
          <a:off x="3311718" y="1800200"/>
          <a:ext cx="72020" cy="504056"/>
        </a:xfrm>
        <a:prstGeom xmlns:a="http://schemas.openxmlformats.org/drawingml/2006/main" prst="downArrow">
          <a:avLst/>
        </a:prstGeom>
        <a:scene3d xmlns:a="http://schemas.openxmlformats.org/drawingml/2006/main">
          <a:camera prst="orthographicFront">
            <a:rot lat="0" lon="0" rev="10800000"/>
          </a:camera>
          <a:lightRig rig="threePt" dir="t"/>
        </a:scene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0.24625</cdr:x>
      <cdr:y>0.30861</cdr:y>
    </cdr:from>
    <cdr:to>
      <cdr:x>0.26375</cdr:x>
      <cdr:y>0.49953</cdr:y>
    </cdr:to>
    <cdr:sp macro="" textlink="">
      <cdr:nvSpPr>
        <cdr:cNvPr id="2" name="Down Arrow 1"/>
        <cdr:cNvSpPr/>
      </cdr:nvSpPr>
      <cdr:spPr>
        <a:xfrm xmlns:a="http://schemas.openxmlformats.org/drawingml/2006/main">
          <a:off x="2026568" y="1396752"/>
          <a:ext cx="144016" cy="864097"/>
        </a:xfrm>
        <a:prstGeom xmlns:a="http://schemas.openxmlformats.org/drawingml/2006/main" prst="downArrow">
          <a:avLst/>
        </a:prstGeom>
        <a:solidFill xmlns:a="http://schemas.openxmlformats.org/drawingml/2006/main">
          <a:srgbClr val="00B050"/>
        </a:solidFill>
        <a:ln xmlns:a="http://schemas.openxmlformats.org/drawingml/2006/main">
          <a:solidFill>
            <a:srgbClr val="00B050"/>
          </a:solidFill>
        </a:ln>
        <a:scene3d xmlns:a="http://schemas.openxmlformats.org/drawingml/2006/main">
          <a:camera prst="orthographicFront">
            <a:rot lat="0" lon="0" rev="10800000"/>
          </a:camera>
          <a:lightRig rig="threePt" dir="t"/>
        </a:scene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0.185</cdr:x>
      <cdr:y>0.18133</cdr:y>
    </cdr:from>
    <cdr:to>
      <cdr:x>0.29612</cdr:x>
      <cdr:y>0.38336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22512" y="8206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2400" dirty="0"/>
            <a:t>Biogas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90039-93FA-428C-8A78-B844E593EC06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F707A-2338-422F-BEF9-563743005E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784C-3B61-4ED3-81BF-579C02DFD052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E1A30-2F7A-4858-8B16-030E7CAE77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08730-4792-42B6-96F6-49D5F7AD447A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2DFC5-D83A-4096-BB7B-CB2FF38DEB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7DBDB-614A-4C6A-9583-3C648359E2BB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2C5E8-9FE1-4376-9924-A7CD53BE65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D00BF-4E29-444B-80CE-7F7C9F791D4E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584A0-3EDB-41F2-9BEC-F87058E8AC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25AA5-D714-41CC-B798-66394A645420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470E7-0B9C-4AD9-8C06-E0868B9D76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636B6-3366-467A-84BE-652DF8AECA0A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117E7-507A-40DF-BDBC-4F25DCDE02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86C65-49E9-409E-B3DE-E12287F262F8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6EDFF-402D-4378-B20E-4C22A7A325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FB96B-FCE8-4C5B-9C05-A146732BDE25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E6051-511A-4D7A-AAB6-1C8FB3CF53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532FA-319C-4A1B-986D-E931DB0E4708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A0EA9-CDBB-4224-87A9-81CF0BFB81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0E13D-9364-4F86-A791-13F128D3B531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18133-3D3E-488C-99C5-4195B289AA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91BC82-9707-4018-BB6C-94ECD573FAFD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C8FB9D-6B59-4C9F-9D3C-85F068156A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ninganswers.com/" TargetMode="External"/><Relationship Id="rId2" Type="http://schemas.openxmlformats.org/officeDocument/2006/relationships/hyperlink" Target="mailto:k.barnham@ic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1143000"/>
          </a:xfrm>
        </p:spPr>
        <p:txBody>
          <a:bodyPr>
            <a:normAutofit/>
          </a:bodyPr>
          <a:lstStyle/>
          <a:p>
            <a:br>
              <a:rPr lang="en-GB" sz="4000"/>
            </a:br>
            <a:r>
              <a:rPr lang="en-GB" sz="3200" b="1"/>
              <a:t>Czy Frome może być pierwszym miastem w  UK zasilanym energią odnawialną?</a:t>
            </a:r>
            <a:r>
              <a:rPr lang="en-GB" sz="400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412875"/>
            <a:ext cx="8578850" cy="525621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Font typeface="Arial" charset="0"/>
              <a:buNone/>
            </a:pPr>
            <a:endParaRPr lang="en-GB" sz="2800"/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GB" sz="2800"/>
              <a:t>Keith Barnham</a:t>
            </a: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endParaRPr lang="en-GB" sz="2800"/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GB" sz="2400"/>
              <a:t>Emerytowany Profesor Fizyki</a:t>
            </a: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GB" sz="2400"/>
              <a:t>Imperial College London</a:t>
            </a: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GB" sz="2400">
                <a:solidFill>
                  <a:srgbClr val="00B0F0"/>
                </a:solidFill>
                <a:hlinkClick r:id="rId2"/>
              </a:rPr>
              <a:t>k.barnham@ic.ac.uk</a:t>
            </a:r>
            <a:endParaRPr lang="en-GB" sz="2400">
              <a:solidFill>
                <a:srgbClr val="00B0F0"/>
              </a:solidFill>
            </a:endParaRP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endParaRPr lang="en-GB" sz="2400">
              <a:solidFill>
                <a:srgbClr val="00B0F0"/>
              </a:solidFill>
            </a:endParaRP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endParaRPr lang="en-GB" sz="2200"/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GB" sz="2500" i="1"/>
              <a:t>The Burning Answer: </a:t>
            </a: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GB" sz="2500" i="1"/>
              <a:t>a User’s Guide to the Solar Revolution</a:t>
            </a: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GB" sz="2400"/>
              <a:t>Weidenfeld and Nicholson 2014</a:t>
            </a:r>
            <a:r>
              <a:rPr lang="en-GB" sz="2500"/>
              <a:t> </a:t>
            </a: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GB" sz="2200">
                <a:solidFill>
                  <a:srgbClr val="00B0F0"/>
                </a:solidFill>
                <a:hlinkClick r:id="rId3"/>
              </a:rPr>
              <a:t>www.burninganswers.com</a:t>
            </a:r>
            <a:endParaRPr lang="en-GB" sz="2200">
              <a:solidFill>
                <a:srgbClr val="00B0F0"/>
              </a:solidFill>
            </a:endParaRP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endParaRPr lang="en-GB" sz="2200">
              <a:solidFill>
                <a:srgbClr val="00B0F0"/>
              </a:solidFill>
            </a:endParaRP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r>
              <a:rPr lang="en-GB" sz="2200">
                <a:solidFill>
                  <a:srgbClr val="00B0F0"/>
                </a:solidFill>
              </a:rPr>
              <a:t> </a:t>
            </a: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endParaRPr lang="en-GB" sz="2200">
              <a:solidFill>
                <a:srgbClr val="00B0F0"/>
              </a:solidFill>
            </a:endParaRP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endParaRPr lang="en-GB" sz="2200">
              <a:solidFill>
                <a:srgbClr val="00B0F0"/>
              </a:solidFill>
            </a:endParaRP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endParaRPr lang="en-GB" sz="2200">
              <a:solidFill>
                <a:srgbClr val="00B0F0"/>
              </a:solidFill>
            </a:endParaRPr>
          </a:p>
          <a:p>
            <a:pPr marL="0" indent="0" algn="ctr">
              <a:lnSpc>
                <a:spcPct val="80000"/>
              </a:lnSpc>
              <a:buFont typeface="Arial" charset="0"/>
              <a:buNone/>
            </a:pPr>
            <a:endParaRPr lang="en-GB" sz="2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507413" cy="863600"/>
          </a:xfrm>
        </p:spPr>
        <p:txBody>
          <a:bodyPr>
            <a:normAutofit/>
          </a:bodyPr>
          <a:lstStyle/>
          <a:p>
            <a:r>
              <a:rPr lang="en-GB" sz="4000"/>
              <a:t>KKW:  wspólna elektrownia</a:t>
            </a:r>
            <a:r>
              <a:rPr lang="en-GB" sz="1800" i="1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5538"/>
            <a:ext cx="8970963" cy="594836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000">
                <a:solidFill>
                  <a:srgbClr val="000000"/>
                </a:solidFill>
              </a:rPr>
              <a:t>Kombikraftwerk projekt wszystko ze źródeł odnawialnych rozpoczął się w 2006 roku</a:t>
            </a:r>
          </a:p>
          <a:p>
            <a:pPr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pl-PL" sz="2000"/>
              <a:t>W 2006 odnawialne źródła energii( PV, elektrownie wiatrowe, biogaz) dostarczyły 1 / 10.000 rzeczywistego zapotrzebowania na energię elektryczną w Niemczech </a:t>
            </a:r>
            <a:endParaRPr lang="en-GB" sz="200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000">
                <a:solidFill>
                  <a:srgbClr val="FFC000"/>
                </a:solidFill>
              </a:rPr>
              <a:t>PV</a:t>
            </a:r>
            <a:r>
              <a:rPr lang="en-GB" sz="2000">
                <a:solidFill>
                  <a:srgbClr val="000000"/>
                </a:solidFill>
              </a:rPr>
              <a:t> i wiatr mogą dostarczyć 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None/>
            </a:pPr>
            <a:r>
              <a:rPr lang="en-GB" sz="2000">
                <a:solidFill>
                  <a:srgbClr val="FF0000"/>
                </a:solidFill>
              </a:rPr>
              <a:t>     78% </a:t>
            </a:r>
            <a:r>
              <a:rPr lang="en-GB" sz="2000"/>
              <a:t>zapotrzebowania 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None/>
            </a:pPr>
            <a:r>
              <a:rPr lang="en-GB" sz="2000"/>
              <a:t>     na energię</a:t>
            </a:r>
            <a:r>
              <a:rPr lang="en-GB" sz="2000">
                <a:solidFill>
                  <a:srgbClr val="FF0000"/>
                </a:solidFill>
              </a:rPr>
              <a:t> </a:t>
            </a:r>
            <a:r>
              <a:rPr lang="en-GB" sz="2000"/>
              <a:t>elektryczną 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None/>
            </a:pPr>
            <a:r>
              <a:rPr lang="en-GB" sz="2000"/>
              <a:t>      w Niemczech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Char char="●"/>
            </a:pPr>
            <a:endParaRPr lang="en-GB" sz="2000"/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000">
                <a:solidFill>
                  <a:srgbClr val="000000"/>
                </a:solidFill>
              </a:rPr>
              <a:t>Wymagana rezerwa mocy z biogazy 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None/>
            </a:pPr>
            <a:r>
              <a:rPr lang="en-GB" sz="2000">
                <a:solidFill>
                  <a:srgbClr val="000000"/>
                </a:solidFill>
              </a:rPr>
              <a:t>       tylko </a:t>
            </a:r>
            <a:r>
              <a:rPr lang="en-GB" sz="2000">
                <a:solidFill>
                  <a:srgbClr val="FF0000"/>
                </a:solidFill>
              </a:rPr>
              <a:t>17%</a:t>
            </a:r>
            <a:r>
              <a:rPr lang="en-GB" sz="200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Arial" charset="0"/>
              <a:buNone/>
            </a:pPr>
            <a:r>
              <a:rPr lang="en-GB" sz="2000">
                <a:solidFill>
                  <a:srgbClr val="000000"/>
                </a:solidFill>
              </a:rPr>
              <a:t>     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Arial" charset="0"/>
              <a:buNone/>
            </a:pPr>
            <a:endParaRPr lang="en-GB" sz="200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000">
                <a:solidFill>
                  <a:srgbClr val="000000"/>
                </a:solidFill>
              </a:rPr>
              <a:t>Niezbedne było tylko </a:t>
            </a:r>
            <a:r>
              <a:rPr lang="en-GB" sz="2000">
                <a:solidFill>
                  <a:srgbClr val="FF0000"/>
                </a:solidFill>
              </a:rPr>
              <a:t>5%</a:t>
            </a:r>
            <a:r>
              <a:rPr lang="en-GB" sz="200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None/>
            </a:pPr>
            <a:r>
              <a:rPr lang="en-GB" sz="2000">
                <a:solidFill>
                  <a:srgbClr val="000000"/>
                </a:solidFill>
              </a:rPr>
              <a:t>      z akumulatorów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Arial" charset="0"/>
              <a:buNone/>
            </a:pPr>
            <a:endParaRPr lang="en-GB" sz="200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000">
                <a:solidFill>
                  <a:srgbClr val="000000"/>
                </a:solidFill>
              </a:rPr>
              <a:t>KKW wyznacza cele wszystkim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None/>
            </a:pPr>
            <a:r>
              <a:rPr lang="en-GB" sz="2000">
                <a:solidFill>
                  <a:srgbClr val="000000"/>
                </a:solidFill>
              </a:rPr>
              <a:t>      odnawialnym 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None/>
            </a:pPr>
            <a:r>
              <a:rPr lang="en-GB" sz="2000">
                <a:solidFill>
                  <a:srgbClr val="000000"/>
                </a:solidFill>
              </a:rPr>
              <a:t>      źródłom energii w Niemczech </a:t>
            </a: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Arial" charset="0"/>
              <a:buNone/>
            </a:pPr>
            <a:endParaRPr lang="en-GB" sz="220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Arial" charset="0"/>
              <a:buNone/>
            </a:pPr>
            <a:endParaRPr lang="en-GB" sz="2200">
              <a:solidFill>
                <a:srgbClr val="FF0000"/>
              </a:solidFill>
            </a:endParaRPr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19625" y="3429000"/>
            <a:ext cx="4524375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/>
          <p:nvPr/>
        </p:nvSpPr>
        <p:spPr>
          <a:xfrm rot="16200000">
            <a:off x="3217862" y="4735513"/>
            <a:ext cx="3078163" cy="465138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Symulacja KKW dla Frome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600200"/>
            <a:ext cx="8964612" cy="4525963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3400"/>
              <a:t>Mam arkusz Excel z danymi UK z Centrum Alternatywnej Technologii (CAT)</a:t>
            </a:r>
          </a:p>
          <a:p>
            <a:pPr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3400"/>
              <a:t>Zapotrzebowanie Frome na energię elektryczną co godzinę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Arial" charset="0"/>
              <a:buNone/>
            </a:pPr>
            <a:r>
              <a:rPr lang="en-GB" sz="3400"/>
              <a:t>    -zapotrzebowanie w skalii regionu południowo-zachodniego?</a:t>
            </a:r>
          </a:p>
          <a:p>
            <a:pPr>
              <a:spcAft>
                <a:spcPts val="12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3400"/>
              <a:t>Zapotrzebowanie na </a:t>
            </a:r>
            <a:r>
              <a:rPr lang="en-GB" sz="3400">
                <a:solidFill>
                  <a:srgbClr val="FFC000"/>
                </a:solidFill>
              </a:rPr>
              <a:t>PV</a:t>
            </a:r>
            <a:r>
              <a:rPr lang="en-GB" sz="3400"/>
              <a:t> i źródła wiatrowe w UK albo południowo-zachodnim regioniew odstępach godzinnych w ciągu roku</a:t>
            </a:r>
            <a:r>
              <a:rPr lang="en-GB" sz="360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/>
              <a:t>Przyjęte cele PV &amp; wiatrowe KKW </a:t>
            </a:r>
            <a:br>
              <a:rPr lang="en-GB" sz="3600"/>
            </a:br>
            <a:r>
              <a:rPr lang="en-GB" sz="3600"/>
              <a:t>dla UK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8194" y="126876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Down Arrow 2"/>
          <p:cNvSpPr/>
          <p:nvPr/>
        </p:nvSpPr>
        <p:spPr>
          <a:xfrm>
            <a:off x="3443288" y="1903413"/>
            <a:ext cx="73025" cy="7921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2987675" y="1441450"/>
            <a:ext cx="11318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>
                <a:latin typeface="Calibri" pitchFamily="34" charset="0"/>
              </a:rPr>
              <a:t>Storage</a:t>
            </a:r>
          </a:p>
        </p:txBody>
      </p:sp>
      <p:sp>
        <p:nvSpPr>
          <p:cNvPr id="16389" name="TextBox 5"/>
          <p:cNvSpPr txBox="1">
            <a:spLocks noChangeArrowheads="1"/>
          </p:cNvSpPr>
          <p:nvPr/>
        </p:nvSpPr>
        <p:spPr bwMode="auto">
          <a:xfrm>
            <a:off x="250825" y="5876925"/>
            <a:ext cx="72231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000">
                <a:latin typeface="Calibri" pitchFamily="34" charset="0"/>
              </a:rPr>
              <a:t>Gdy wszystko będzie zasilane z odnawialnych źródeł, elektrownie</a:t>
            </a:r>
          </a:p>
          <a:p>
            <a:pPr marL="285750" indent="-285750">
              <a:buClr>
                <a:srgbClr val="FF0000"/>
              </a:buClr>
              <a:buFont typeface="Calibri" pitchFamily="34" charset="0"/>
              <a:buNone/>
            </a:pPr>
            <a:r>
              <a:rPr lang="en-GB" sz="2000">
                <a:latin typeface="Calibri" pitchFamily="34" charset="0"/>
              </a:rPr>
              <a:t>      jądrowe będą przeżytkami</a:t>
            </a:r>
          </a:p>
          <a:p>
            <a:pPr marL="285750" indent="-285750"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000">
                <a:latin typeface="Calibri" pitchFamily="34" charset="0"/>
              </a:rPr>
              <a:t>Drogie nuklearne będą musiały konkurować z tanimi wiatrowymi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Magazynować nadwyżkę podaży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/>
              <a:t>Dostarczać mniej niż potrzeba: Biogaz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755650" y="6137275"/>
            <a:ext cx="6989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400">
                <a:latin typeface="Calibri" pitchFamily="34" charset="0"/>
              </a:rPr>
              <a:t>Sieć sama wyprostuje nadmierne wahania wiatrowe</a:t>
            </a:r>
            <a:r>
              <a:rPr lang="en-GB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Podsumowanie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3605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en-GB"/>
              <a:t>Arkusz kalkulacyjny może wyznaczyć cele całkowitej energii odnawialnej dla Frome</a:t>
            </a: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en-GB">
                <a:solidFill>
                  <a:srgbClr val="FFC000"/>
                </a:solidFill>
              </a:rPr>
              <a:t>PV</a:t>
            </a:r>
            <a:r>
              <a:rPr lang="en-GB"/>
              <a:t>: zachęcać gospodarstwa domowe,szkoły, Silkmill itp.</a:t>
            </a: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en-GB">
                <a:solidFill>
                  <a:srgbClr val="00B0F0"/>
                </a:solidFill>
              </a:rPr>
              <a:t>Wiatrowe</a:t>
            </a:r>
            <a:r>
              <a:rPr lang="en-GB"/>
              <a:t>:zamówić, zbudować nasz własny?</a:t>
            </a: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en-GB">
                <a:solidFill>
                  <a:srgbClr val="00B050"/>
                </a:solidFill>
              </a:rPr>
              <a:t>Biogaz</a:t>
            </a:r>
            <a:r>
              <a:rPr lang="en-GB"/>
              <a:t>: zbierać odpowiedniki żywności/odpady z farm do fermentacji beztlenowej </a:t>
            </a: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en-GB"/>
              <a:t>Przekonywać mieszkańców do przełączenia</a:t>
            </a:r>
          </a:p>
          <a:p>
            <a:pPr>
              <a:lnSpc>
                <a:spcPct val="90000"/>
              </a:lnSpc>
              <a:spcAft>
                <a:spcPts val="12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en-GB"/>
              <a:t>Obliczyć cele dla elektrowni wodnych i przełączyć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279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 Czy Frome może być pierwszym miastem w  UK zasilanym energią odnawialną? </vt:lpstr>
      <vt:lpstr>KKW:  wspólna elektrownia </vt:lpstr>
      <vt:lpstr>Symulacja KKW dla Frome</vt:lpstr>
      <vt:lpstr>Przyjęte cele PV &amp; wiatrowe KKW  dla UK</vt:lpstr>
      <vt:lpstr>Magazynować nadwyżkę podaży</vt:lpstr>
      <vt:lpstr>Dostarczać mniej niż potrzeba: Biogaz</vt:lpstr>
      <vt:lpstr>Podsumowanie</vt:lpstr>
    </vt:vector>
  </TitlesOfParts>
  <Company>Imperial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</dc:creator>
  <cp:lastModifiedBy>Laura Parry</cp:lastModifiedBy>
  <cp:revision>17</cp:revision>
  <dcterms:created xsi:type="dcterms:W3CDTF">2016-02-22T16:17:40Z</dcterms:created>
  <dcterms:modified xsi:type="dcterms:W3CDTF">2016-03-02T14:41:00Z</dcterms:modified>
</cp:coreProperties>
</file>