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3" autoAdjust="0"/>
    <p:restoredTop sz="94747" autoAdjust="0"/>
  </p:normalViewPr>
  <p:slideViewPr>
    <p:cSldViewPr>
      <p:cViewPr>
        <p:scale>
          <a:sx n="130" d="100"/>
          <a:sy n="130" d="100"/>
        </p:scale>
        <p:origin x="-72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60045" cy="36004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F4BC84-1E06-4BFA-A890-4630C2791231}" type="doc">
      <dgm:prSet loTypeId="urn:microsoft.com/office/officeart/2005/8/layout/radial5" loCatId="relationship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EBC2EEE0-A460-433D-A559-32BE97D1F0FB}">
      <dgm:prSet phldrT="[Text]" custT="1"/>
      <dgm:spPr/>
      <dgm:t>
        <a:bodyPr/>
        <a:lstStyle/>
        <a:p>
          <a:r>
            <a:rPr lang="en-GB" sz="1200" dirty="0" smtClean="0"/>
            <a:t>Town Clerk (FT)</a:t>
          </a:r>
          <a:endParaRPr lang="en-GB" sz="1200" dirty="0"/>
        </a:p>
      </dgm:t>
    </dgm:pt>
    <dgm:pt modelId="{D7E23791-6039-4277-AF06-95F64A54479A}" type="parTrans" cxnId="{6BA76073-A875-4BA0-B69E-514DCC0F168B}">
      <dgm:prSet/>
      <dgm:spPr/>
      <dgm:t>
        <a:bodyPr/>
        <a:lstStyle/>
        <a:p>
          <a:endParaRPr lang="en-GB"/>
        </a:p>
      </dgm:t>
    </dgm:pt>
    <dgm:pt modelId="{7791D804-C1F4-4EAC-B3BD-521FA5E10895}" type="sibTrans" cxnId="{6BA76073-A875-4BA0-B69E-514DCC0F168B}">
      <dgm:prSet/>
      <dgm:spPr/>
      <dgm:t>
        <a:bodyPr/>
        <a:lstStyle/>
        <a:p>
          <a:endParaRPr lang="en-GB"/>
        </a:p>
      </dgm:t>
    </dgm:pt>
    <dgm:pt modelId="{0741012B-1C0C-434A-9893-9D969265281D}">
      <dgm:prSet phldrT="[Text]" custT="1"/>
      <dgm:spPr/>
      <dgm:t>
        <a:bodyPr/>
        <a:lstStyle/>
        <a:p>
          <a:r>
            <a:rPr lang="en-GB" sz="1200" dirty="0" smtClean="0"/>
            <a:t>Responsible Finance Officer (FT)</a:t>
          </a:r>
          <a:endParaRPr lang="en-GB" sz="1200" dirty="0"/>
        </a:p>
      </dgm:t>
    </dgm:pt>
    <dgm:pt modelId="{C714C35A-51B0-409F-BD88-6EEB5C32C5BD}" type="parTrans" cxnId="{CC4652DD-B972-41EF-8191-C9A7499AD337}">
      <dgm:prSet/>
      <dgm:spPr/>
      <dgm:t>
        <a:bodyPr/>
        <a:lstStyle/>
        <a:p>
          <a:endParaRPr lang="en-GB"/>
        </a:p>
      </dgm:t>
    </dgm:pt>
    <dgm:pt modelId="{A4E8B4A4-2EC7-4F92-B96F-123C2DC74E80}" type="sibTrans" cxnId="{CC4652DD-B972-41EF-8191-C9A7499AD337}">
      <dgm:prSet/>
      <dgm:spPr/>
      <dgm:t>
        <a:bodyPr/>
        <a:lstStyle/>
        <a:p>
          <a:endParaRPr lang="en-GB"/>
        </a:p>
      </dgm:t>
    </dgm:pt>
    <dgm:pt modelId="{61B73BC8-E727-40E4-86F6-123818F21986}">
      <dgm:prSet phldrT="[Text]" custT="1"/>
      <dgm:spPr/>
      <dgm:t>
        <a:bodyPr/>
        <a:lstStyle/>
        <a:p>
          <a:r>
            <a:rPr lang="en-GB" sz="1200" dirty="0" smtClean="0"/>
            <a:t>Econ Dev and </a:t>
          </a:r>
          <a:r>
            <a:rPr lang="en-GB" sz="1200" dirty="0" err="1" smtClean="0"/>
            <a:t>Regen</a:t>
          </a:r>
          <a:r>
            <a:rPr lang="en-GB" sz="1200" dirty="0" smtClean="0"/>
            <a:t> Manager (FT)</a:t>
          </a:r>
          <a:endParaRPr lang="en-GB" sz="1200" dirty="0"/>
        </a:p>
      </dgm:t>
    </dgm:pt>
    <dgm:pt modelId="{D9A97498-877E-487E-A85E-F90AFCCA404D}" type="parTrans" cxnId="{EBE0456C-4194-4017-8CE5-0CFC206AE7DD}">
      <dgm:prSet/>
      <dgm:spPr/>
      <dgm:t>
        <a:bodyPr/>
        <a:lstStyle/>
        <a:p>
          <a:endParaRPr lang="en-GB"/>
        </a:p>
      </dgm:t>
    </dgm:pt>
    <dgm:pt modelId="{2E1EE28F-EE26-446C-A208-828157D4F7D8}" type="sibTrans" cxnId="{EBE0456C-4194-4017-8CE5-0CFC206AE7DD}">
      <dgm:prSet/>
      <dgm:spPr/>
      <dgm:t>
        <a:bodyPr/>
        <a:lstStyle/>
        <a:p>
          <a:endParaRPr lang="en-GB"/>
        </a:p>
      </dgm:t>
    </dgm:pt>
    <dgm:pt modelId="{6EF6A656-B737-4EC4-B895-A9C80FEED5AD}">
      <dgm:prSet custT="1"/>
      <dgm:spPr/>
      <dgm:t>
        <a:bodyPr/>
        <a:lstStyle/>
        <a:p>
          <a:r>
            <a:rPr lang="en-GB" sz="1200" dirty="0" smtClean="0"/>
            <a:t>Planning and </a:t>
          </a:r>
          <a:r>
            <a:rPr lang="en-GB" sz="1200" dirty="0" err="1" smtClean="0"/>
            <a:t>Regen</a:t>
          </a:r>
          <a:r>
            <a:rPr lang="en-GB" sz="1200" dirty="0" smtClean="0"/>
            <a:t> Officer (FT)</a:t>
          </a:r>
          <a:endParaRPr lang="en-GB" sz="1200" dirty="0"/>
        </a:p>
      </dgm:t>
    </dgm:pt>
    <dgm:pt modelId="{77ADFBAF-5773-4CE8-B230-89DF2EF60B0B}" type="parTrans" cxnId="{E5BA468F-D354-41B8-A423-835FA8D3EA9A}">
      <dgm:prSet/>
      <dgm:spPr/>
      <dgm:t>
        <a:bodyPr/>
        <a:lstStyle/>
        <a:p>
          <a:endParaRPr lang="en-GB"/>
        </a:p>
      </dgm:t>
    </dgm:pt>
    <dgm:pt modelId="{26885B61-FD3F-43CE-9EBC-7DF57D562FC6}" type="sibTrans" cxnId="{E5BA468F-D354-41B8-A423-835FA8D3EA9A}">
      <dgm:prSet/>
      <dgm:spPr/>
      <dgm:t>
        <a:bodyPr/>
        <a:lstStyle/>
        <a:p>
          <a:endParaRPr lang="en-GB"/>
        </a:p>
      </dgm:t>
    </dgm:pt>
    <dgm:pt modelId="{EFA13B3A-8078-4422-8AD1-F5B4BE3073DA}">
      <dgm:prSet custT="1"/>
      <dgm:spPr/>
      <dgm:t>
        <a:bodyPr/>
        <a:lstStyle/>
        <a:p>
          <a:r>
            <a:rPr lang="en-GB" sz="1200" dirty="0" smtClean="0"/>
            <a:t>Town Centre </a:t>
          </a:r>
          <a:r>
            <a:rPr lang="en-GB" sz="1200" dirty="0" err="1" smtClean="0"/>
            <a:t>Regen</a:t>
          </a:r>
          <a:r>
            <a:rPr lang="en-GB" sz="1200" dirty="0" smtClean="0"/>
            <a:t> Manager (0.5FTE)</a:t>
          </a:r>
          <a:endParaRPr lang="en-GB" sz="1200" dirty="0"/>
        </a:p>
      </dgm:t>
    </dgm:pt>
    <dgm:pt modelId="{25CD97A5-62C2-4B9D-9EB2-B65274A978AC}" type="parTrans" cxnId="{16CDF71A-B3C3-459C-8CB3-1092270AF8B8}">
      <dgm:prSet/>
      <dgm:spPr/>
      <dgm:t>
        <a:bodyPr/>
        <a:lstStyle/>
        <a:p>
          <a:endParaRPr lang="en-GB"/>
        </a:p>
      </dgm:t>
    </dgm:pt>
    <dgm:pt modelId="{065DB5C0-660F-47D7-B3B6-56C2B2CFECC3}" type="sibTrans" cxnId="{16CDF71A-B3C3-459C-8CB3-1092270AF8B8}">
      <dgm:prSet/>
      <dgm:spPr/>
      <dgm:t>
        <a:bodyPr/>
        <a:lstStyle/>
        <a:p>
          <a:endParaRPr lang="en-GB"/>
        </a:p>
      </dgm:t>
    </dgm:pt>
    <dgm:pt modelId="{D6A8C55A-5F9A-4402-8CFC-18994D3EBD3F}">
      <dgm:prSet custT="1"/>
      <dgm:spPr/>
      <dgm:t>
        <a:bodyPr/>
        <a:lstStyle/>
        <a:p>
          <a:r>
            <a:rPr lang="en-GB" sz="1200" dirty="0" smtClean="0"/>
            <a:t>Finance Apprentice (FT)</a:t>
          </a:r>
          <a:endParaRPr lang="en-GB" sz="1200" dirty="0"/>
        </a:p>
      </dgm:t>
    </dgm:pt>
    <dgm:pt modelId="{311F9B43-6EA4-4F16-9932-403104C56ECE}" type="parTrans" cxnId="{EF84A088-4C1F-46BE-8DB7-0B226D611C67}">
      <dgm:prSet/>
      <dgm:spPr/>
      <dgm:t>
        <a:bodyPr/>
        <a:lstStyle/>
        <a:p>
          <a:endParaRPr lang="en-GB"/>
        </a:p>
      </dgm:t>
    </dgm:pt>
    <dgm:pt modelId="{4F08E306-3C90-4310-9AD7-7048F8BBF699}" type="sibTrans" cxnId="{EF84A088-4C1F-46BE-8DB7-0B226D611C67}">
      <dgm:prSet/>
      <dgm:spPr/>
      <dgm:t>
        <a:bodyPr/>
        <a:lstStyle/>
        <a:p>
          <a:endParaRPr lang="en-GB"/>
        </a:p>
      </dgm:t>
    </dgm:pt>
    <dgm:pt modelId="{84D29D69-9402-4B27-9230-3E6981A11046}">
      <dgm:prSet custT="1"/>
      <dgm:spPr/>
      <dgm:t>
        <a:bodyPr/>
        <a:lstStyle/>
        <a:p>
          <a:r>
            <a:rPr lang="en-GB" sz="1200" dirty="0" smtClean="0"/>
            <a:t>Outside Services Assistants (4.5FTE) </a:t>
          </a:r>
          <a:r>
            <a:rPr lang="en-GB" sz="1000" i="1" dirty="0" smtClean="0"/>
            <a:t>to be reviewed</a:t>
          </a:r>
          <a:endParaRPr lang="en-GB" sz="1200" dirty="0"/>
        </a:p>
      </dgm:t>
    </dgm:pt>
    <dgm:pt modelId="{4EE068B7-9E26-454C-BDB7-31227D85478B}" type="parTrans" cxnId="{FDB5F624-E4B2-418E-89BE-7D4D65DBCD48}">
      <dgm:prSet/>
      <dgm:spPr/>
      <dgm:t>
        <a:bodyPr/>
        <a:lstStyle/>
        <a:p>
          <a:endParaRPr lang="en-GB"/>
        </a:p>
      </dgm:t>
    </dgm:pt>
    <dgm:pt modelId="{CEC725CF-B6DC-4CF6-B35F-A2BCBC9EBD7C}" type="sibTrans" cxnId="{FDB5F624-E4B2-418E-89BE-7D4D65DBCD48}">
      <dgm:prSet/>
      <dgm:spPr/>
      <dgm:t>
        <a:bodyPr/>
        <a:lstStyle/>
        <a:p>
          <a:endParaRPr lang="en-GB"/>
        </a:p>
      </dgm:t>
    </dgm:pt>
    <dgm:pt modelId="{7BEDB36C-A5F5-4382-BAA6-AB50479FF766}">
      <dgm:prSet custT="1"/>
      <dgm:spPr/>
      <dgm:t>
        <a:bodyPr/>
        <a:lstStyle/>
        <a:p>
          <a:r>
            <a:rPr lang="en-GB" sz="1200" dirty="0" smtClean="0"/>
            <a:t>Comms and Marketing and Hub Manager (FT) </a:t>
          </a:r>
          <a:r>
            <a:rPr lang="en-GB" sz="1000" i="1" dirty="0" smtClean="0"/>
            <a:t>to be recruited in April </a:t>
          </a:r>
        </a:p>
      </dgm:t>
    </dgm:pt>
    <dgm:pt modelId="{B40385A1-0100-41D3-A09C-8DA87D12E28F}" type="parTrans" cxnId="{4C3B4710-4693-46CA-BA43-75F7C34AF762}">
      <dgm:prSet/>
      <dgm:spPr/>
      <dgm:t>
        <a:bodyPr/>
        <a:lstStyle/>
        <a:p>
          <a:endParaRPr lang="en-GB"/>
        </a:p>
      </dgm:t>
    </dgm:pt>
    <dgm:pt modelId="{047193F1-2352-487F-A790-78660BDB658B}" type="sibTrans" cxnId="{4C3B4710-4693-46CA-BA43-75F7C34AF762}">
      <dgm:prSet/>
      <dgm:spPr/>
      <dgm:t>
        <a:bodyPr/>
        <a:lstStyle/>
        <a:p>
          <a:endParaRPr lang="en-GB"/>
        </a:p>
      </dgm:t>
    </dgm:pt>
    <dgm:pt modelId="{3139E74E-A623-4DF8-BD84-AFB142E4766A}">
      <dgm:prSet custT="1"/>
      <dgm:spPr/>
      <dgm:t>
        <a:bodyPr/>
        <a:lstStyle/>
        <a:p>
          <a:r>
            <a:rPr lang="en-GB" sz="1200" dirty="0" smtClean="0"/>
            <a:t>Reception / Admin support (FT)</a:t>
          </a:r>
          <a:endParaRPr lang="en-GB" sz="1200" dirty="0"/>
        </a:p>
      </dgm:t>
    </dgm:pt>
    <dgm:pt modelId="{8B68C502-B6B5-4E81-A0AF-2F7B6D01FA0C}" type="parTrans" cxnId="{8ACC25EB-08B2-41CE-A3B4-7905BC2E97BE}">
      <dgm:prSet/>
      <dgm:spPr/>
      <dgm:t>
        <a:bodyPr/>
        <a:lstStyle/>
        <a:p>
          <a:endParaRPr lang="en-GB"/>
        </a:p>
      </dgm:t>
    </dgm:pt>
    <dgm:pt modelId="{CFC4E67A-DD54-45EA-AAC2-5EE473D7136F}" type="sibTrans" cxnId="{8ACC25EB-08B2-41CE-A3B4-7905BC2E97BE}">
      <dgm:prSet/>
      <dgm:spPr/>
      <dgm:t>
        <a:bodyPr/>
        <a:lstStyle/>
        <a:p>
          <a:endParaRPr lang="en-GB"/>
        </a:p>
      </dgm:t>
    </dgm:pt>
    <dgm:pt modelId="{455ECC64-B1FF-4E06-BF94-2CF5E755D345}">
      <dgm:prSet custT="1"/>
      <dgm:spPr/>
      <dgm:t>
        <a:bodyPr/>
        <a:lstStyle/>
        <a:p>
          <a:r>
            <a:rPr lang="en-GB" sz="1200" dirty="0" smtClean="0"/>
            <a:t>Green Space </a:t>
          </a:r>
          <a:r>
            <a:rPr lang="en-GB" sz="1200" dirty="0" smtClean="0"/>
            <a:t>Community Projects Officer (0.5FTE)</a:t>
          </a:r>
          <a:endParaRPr lang="en-GB" sz="1200" dirty="0"/>
        </a:p>
      </dgm:t>
    </dgm:pt>
    <dgm:pt modelId="{67EC6511-F798-47B1-A68F-76FF9C45DFC6}" type="parTrans" cxnId="{806CA92C-14C9-4F1A-ABEF-CD62D801D5C7}">
      <dgm:prSet/>
      <dgm:spPr/>
      <dgm:t>
        <a:bodyPr/>
        <a:lstStyle/>
        <a:p>
          <a:endParaRPr lang="en-GB"/>
        </a:p>
      </dgm:t>
    </dgm:pt>
    <dgm:pt modelId="{C302FC2E-7ACA-4839-B95C-56800EB8B8ED}" type="sibTrans" cxnId="{806CA92C-14C9-4F1A-ABEF-CD62D801D5C7}">
      <dgm:prSet/>
      <dgm:spPr/>
      <dgm:t>
        <a:bodyPr/>
        <a:lstStyle/>
        <a:p>
          <a:endParaRPr lang="en-GB"/>
        </a:p>
      </dgm:t>
    </dgm:pt>
    <dgm:pt modelId="{B2E0D51B-928F-4845-8D8D-D4F59A4C2F5E}">
      <dgm:prSet custT="1"/>
      <dgm:spPr/>
      <dgm:t>
        <a:bodyPr/>
        <a:lstStyle/>
        <a:p>
          <a:r>
            <a:rPr lang="en-GB" sz="1200" dirty="0" smtClean="0"/>
            <a:t>Environment Manager (FT)</a:t>
          </a:r>
          <a:endParaRPr lang="en-GB" sz="1200" dirty="0"/>
        </a:p>
      </dgm:t>
    </dgm:pt>
    <dgm:pt modelId="{CAD6CA44-D811-4AB2-A9FD-A2869633C58F}" type="parTrans" cxnId="{B86E7C4E-41E9-4529-95D4-90D551B492B0}">
      <dgm:prSet/>
      <dgm:spPr/>
      <dgm:t>
        <a:bodyPr/>
        <a:lstStyle/>
        <a:p>
          <a:endParaRPr lang="en-GB"/>
        </a:p>
      </dgm:t>
    </dgm:pt>
    <dgm:pt modelId="{A63F8126-BD69-4B54-BB38-1E17E06866F4}" type="sibTrans" cxnId="{B86E7C4E-41E9-4529-95D4-90D551B492B0}">
      <dgm:prSet/>
      <dgm:spPr/>
      <dgm:t>
        <a:bodyPr/>
        <a:lstStyle/>
        <a:p>
          <a:endParaRPr lang="en-GB"/>
        </a:p>
      </dgm:t>
    </dgm:pt>
    <dgm:pt modelId="{BC65B8C1-988F-4CFF-A067-40E60D929198}">
      <dgm:prSet custT="1"/>
      <dgm:spPr/>
      <dgm:t>
        <a:bodyPr/>
        <a:lstStyle/>
        <a:p>
          <a:r>
            <a:rPr lang="en-GB" sz="1200" dirty="0" smtClean="0"/>
            <a:t>Planning and </a:t>
          </a:r>
          <a:r>
            <a:rPr lang="en-GB" sz="1200" dirty="0" err="1" smtClean="0"/>
            <a:t>Regen</a:t>
          </a:r>
          <a:r>
            <a:rPr lang="en-GB" sz="1200" dirty="0" smtClean="0"/>
            <a:t> Apprentice (FT)</a:t>
          </a:r>
          <a:endParaRPr lang="en-GB" sz="1200" dirty="0"/>
        </a:p>
      </dgm:t>
    </dgm:pt>
    <dgm:pt modelId="{B0FEA707-1FE9-4501-9745-53CE24426B9D}" type="parTrans" cxnId="{D1771B25-2E70-4301-90E0-9B6E97C5A416}">
      <dgm:prSet/>
      <dgm:spPr/>
      <dgm:t>
        <a:bodyPr/>
        <a:lstStyle/>
        <a:p>
          <a:endParaRPr lang="en-GB"/>
        </a:p>
      </dgm:t>
    </dgm:pt>
    <dgm:pt modelId="{6F836BBF-B253-4DF2-915A-0FAEB26487F1}" type="sibTrans" cxnId="{D1771B25-2E70-4301-90E0-9B6E97C5A416}">
      <dgm:prSet/>
      <dgm:spPr/>
      <dgm:t>
        <a:bodyPr/>
        <a:lstStyle/>
        <a:p>
          <a:endParaRPr lang="en-GB"/>
        </a:p>
      </dgm:t>
    </dgm:pt>
    <dgm:pt modelId="{0329F84F-6F6B-4080-B5F5-30CE17679A1B}">
      <dgm:prSet custT="1"/>
      <dgm:spPr/>
      <dgm:t>
        <a:bodyPr/>
        <a:lstStyle/>
        <a:p>
          <a:r>
            <a:rPr lang="en-GB" sz="1200" dirty="0" smtClean="0"/>
            <a:t>Community Projects Officer (1FTE)</a:t>
          </a:r>
          <a:endParaRPr lang="en-GB" sz="1200" dirty="0"/>
        </a:p>
      </dgm:t>
    </dgm:pt>
    <dgm:pt modelId="{E7793C5B-18AF-434A-885C-751A4A57AFD9}" type="parTrans" cxnId="{23B353C4-9302-4202-8B43-2134EE6C74AF}">
      <dgm:prSet/>
      <dgm:spPr/>
      <dgm:t>
        <a:bodyPr/>
        <a:lstStyle/>
        <a:p>
          <a:endParaRPr lang="en-GB"/>
        </a:p>
      </dgm:t>
    </dgm:pt>
    <dgm:pt modelId="{A71B16F4-C793-4E87-B73E-88EA9CF4F14F}" type="sibTrans" cxnId="{23B353C4-9302-4202-8B43-2134EE6C74AF}">
      <dgm:prSet/>
      <dgm:spPr/>
      <dgm:t>
        <a:bodyPr/>
        <a:lstStyle/>
        <a:p>
          <a:endParaRPr lang="en-GB"/>
        </a:p>
      </dgm:t>
    </dgm:pt>
    <dgm:pt modelId="{15F9D2C6-D06B-497E-BA22-5AC3F953FE0A}">
      <dgm:prSet custT="1"/>
      <dgm:spPr/>
      <dgm:t>
        <a:bodyPr/>
        <a:lstStyle/>
        <a:p>
          <a:r>
            <a:rPr lang="en-GB" sz="1200" dirty="0" smtClean="0"/>
            <a:t>Information Centre Assistants (1.2FTE)</a:t>
          </a:r>
          <a:endParaRPr lang="en-GB" sz="1200" dirty="0"/>
        </a:p>
      </dgm:t>
    </dgm:pt>
    <dgm:pt modelId="{49C648EB-D60E-4641-9F93-C8B4FC79C630}" type="parTrans" cxnId="{541A4543-8CFB-4614-AD98-59178BDD39F9}">
      <dgm:prSet/>
      <dgm:spPr/>
      <dgm:t>
        <a:bodyPr/>
        <a:lstStyle/>
        <a:p>
          <a:endParaRPr lang="en-GB"/>
        </a:p>
      </dgm:t>
    </dgm:pt>
    <dgm:pt modelId="{CCA655D6-69DD-44F8-8B80-3C79AAD4A506}" type="sibTrans" cxnId="{541A4543-8CFB-4614-AD98-59178BDD39F9}">
      <dgm:prSet/>
      <dgm:spPr/>
      <dgm:t>
        <a:bodyPr/>
        <a:lstStyle/>
        <a:p>
          <a:endParaRPr lang="en-GB"/>
        </a:p>
      </dgm:t>
    </dgm:pt>
    <dgm:pt modelId="{C662BFF3-AD61-4D77-B75B-567D451A4ED8}">
      <dgm:prSet custT="1"/>
      <dgm:spPr/>
      <dgm:t>
        <a:bodyPr/>
        <a:lstStyle/>
        <a:p>
          <a:r>
            <a:rPr lang="en-GB" sz="1200" dirty="0" smtClean="0"/>
            <a:t>Energy and Recycling Officer (0.6FTE)</a:t>
          </a:r>
          <a:endParaRPr lang="en-GB" sz="1200" dirty="0"/>
        </a:p>
      </dgm:t>
    </dgm:pt>
    <dgm:pt modelId="{CA7FA5BB-D9CC-4629-A03D-AED7FD9B9380}" type="parTrans" cxnId="{74ECA297-1BA7-41A7-9909-E309A9B1EB67}">
      <dgm:prSet/>
      <dgm:spPr/>
      <dgm:t>
        <a:bodyPr/>
        <a:lstStyle/>
        <a:p>
          <a:endParaRPr lang="en-GB"/>
        </a:p>
      </dgm:t>
    </dgm:pt>
    <dgm:pt modelId="{928248EB-925F-4949-AADF-0B7803798004}" type="sibTrans" cxnId="{74ECA297-1BA7-41A7-9909-E309A9B1EB67}">
      <dgm:prSet/>
      <dgm:spPr/>
      <dgm:t>
        <a:bodyPr/>
        <a:lstStyle/>
        <a:p>
          <a:endParaRPr lang="en-GB"/>
        </a:p>
      </dgm:t>
    </dgm:pt>
    <dgm:pt modelId="{74B43BC7-77F5-4E82-BEE7-D8A859E04E01}">
      <dgm:prSet custT="1"/>
      <dgm:spPr/>
      <dgm:t>
        <a:bodyPr/>
        <a:lstStyle/>
        <a:p>
          <a:r>
            <a:rPr lang="en-GB" sz="1200" dirty="0" smtClean="0"/>
            <a:t>Hub Caretaker (0.5FTE) </a:t>
          </a:r>
          <a:r>
            <a:rPr lang="en-GB" sz="1000" i="1" dirty="0" smtClean="0"/>
            <a:t>to be recruited when hub open</a:t>
          </a:r>
          <a:endParaRPr lang="en-GB" sz="1000" i="1" dirty="0"/>
        </a:p>
      </dgm:t>
    </dgm:pt>
    <dgm:pt modelId="{4857CC18-144B-4AAE-AD9F-E3ACC7C1222A}" type="parTrans" cxnId="{E455D641-E178-4734-AD61-DBF5F3E1FC9D}">
      <dgm:prSet/>
      <dgm:spPr/>
      <dgm:t>
        <a:bodyPr/>
        <a:lstStyle/>
        <a:p>
          <a:endParaRPr lang="en-GB"/>
        </a:p>
      </dgm:t>
    </dgm:pt>
    <dgm:pt modelId="{30364235-9663-401F-B7E2-D519674119B8}" type="sibTrans" cxnId="{E455D641-E178-4734-AD61-DBF5F3E1FC9D}">
      <dgm:prSet/>
      <dgm:spPr/>
      <dgm:t>
        <a:bodyPr/>
        <a:lstStyle/>
        <a:p>
          <a:endParaRPr lang="en-GB"/>
        </a:p>
      </dgm:t>
    </dgm:pt>
    <dgm:pt modelId="{96839DA4-BD31-48C8-9C1C-822DC2EA5EB7}" type="pres">
      <dgm:prSet presAssocID="{D4F4BC84-1E06-4BFA-A890-4630C279123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B70DA22-A05E-4638-AC72-3BE546057FFE}" type="pres">
      <dgm:prSet presAssocID="{EBC2EEE0-A460-433D-A559-32BE97D1F0FB}" presName="centerShape" presStyleLbl="node0" presStyleIdx="0" presStyleCnt="1" custScaleX="70905" custScaleY="65196"/>
      <dgm:spPr/>
      <dgm:t>
        <a:bodyPr/>
        <a:lstStyle/>
        <a:p>
          <a:endParaRPr lang="en-GB"/>
        </a:p>
      </dgm:t>
    </dgm:pt>
    <dgm:pt modelId="{EB5A532E-4220-4880-B909-F802549BFCF9}" type="pres">
      <dgm:prSet presAssocID="{C714C35A-51B0-409F-BD88-6EEB5C32C5BD}" presName="parTrans" presStyleLbl="sibTrans2D1" presStyleIdx="0" presStyleCnt="5"/>
      <dgm:spPr/>
      <dgm:t>
        <a:bodyPr/>
        <a:lstStyle/>
        <a:p>
          <a:endParaRPr lang="en-GB"/>
        </a:p>
      </dgm:t>
    </dgm:pt>
    <dgm:pt modelId="{4EB8E75A-D06C-4E7F-983F-CD0E927E8FD5}" type="pres">
      <dgm:prSet presAssocID="{C714C35A-51B0-409F-BD88-6EEB5C32C5BD}" presName="connectorText" presStyleLbl="sibTrans2D1" presStyleIdx="0" presStyleCnt="5"/>
      <dgm:spPr/>
      <dgm:t>
        <a:bodyPr/>
        <a:lstStyle/>
        <a:p>
          <a:endParaRPr lang="en-GB"/>
        </a:p>
      </dgm:t>
    </dgm:pt>
    <dgm:pt modelId="{3DB2B08E-7F90-4004-A3AE-1F5E06C8F1B9}" type="pres">
      <dgm:prSet presAssocID="{0741012B-1C0C-434A-9893-9D969265281D}" presName="node" presStyleLbl="node1" presStyleIdx="0" presStyleCnt="5" custScaleX="135790" custRadScaleRad="90176" custRadScaleInc="3305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7CB6D44-B40D-47B8-A757-1D6DEDF7D89D}" type="pres">
      <dgm:prSet presAssocID="{D9A97498-877E-487E-A85E-F90AFCCA404D}" presName="parTrans" presStyleLbl="sibTrans2D1" presStyleIdx="1" presStyleCnt="5"/>
      <dgm:spPr/>
      <dgm:t>
        <a:bodyPr/>
        <a:lstStyle/>
        <a:p>
          <a:endParaRPr lang="en-GB"/>
        </a:p>
      </dgm:t>
    </dgm:pt>
    <dgm:pt modelId="{652F6385-A9ED-4E2E-A839-801BA65684B1}" type="pres">
      <dgm:prSet presAssocID="{D9A97498-877E-487E-A85E-F90AFCCA404D}" presName="connectorText" presStyleLbl="sibTrans2D1" presStyleIdx="1" presStyleCnt="5"/>
      <dgm:spPr/>
      <dgm:t>
        <a:bodyPr/>
        <a:lstStyle/>
        <a:p>
          <a:endParaRPr lang="en-GB"/>
        </a:p>
      </dgm:t>
    </dgm:pt>
    <dgm:pt modelId="{F2BA73DD-7C59-49B8-BCC1-AA9E669A99EE}" type="pres">
      <dgm:prSet presAssocID="{61B73BC8-E727-40E4-86F6-123818F21986}" presName="node" presStyleLbl="node1" presStyleIdx="1" presStyleCnt="5" custScaleX="187073" custScaleY="181844" custRadScaleRad="147430" custRadScaleInc="382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3A398F7-BCBD-499E-8585-EAC055188640}" type="pres">
      <dgm:prSet presAssocID="{CAD6CA44-D811-4AB2-A9FD-A2869633C58F}" presName="parTrans" presStyleLbl="sibTrans2D1" presStyleIdx="2" presStyleCnt="5"/>
      <dgm:spPr/>
      <dgm:t>
        <a:bodyPr/>
        <a:lstStyle/>
        <a:p>
          <a:endParaRPr lang="en-GB"/>
        </a:p>
      </dgm:t>
    </dgm:pt>
    <dgm:pt modelId="{2A6E1C2C-B4D7-4DF0-A6EF-BAFEE4FD4A3D}" type="pres">
      <dgm:prSet presAssocID="{CAD6CA44-D811-4AB2-A9FD-A2869633C58F}" presName="connectorText" presStyleLbl="sibTrans2D1" presStyleIdx="2" presStyleCnt="5"/>
      <dgm:spPr/>
      <dgm:t>
        <a:bodyPr/>
        <a:lstStyle/>
        <a:p>
          <a:endParaRPr lang="en-GB"/>
        </a:p>
      </dgm:t>
    </dgm:pt>
    <dgm:pt modelId="{52680F17-F964-49AA-9472-079B70CD4511}" type="pres">
      <dgm:prSet presAssocID="{B2E0D51B-928F-4845-8D8D-D4F59A4C2F5E}" presName="node" presStyleLbl="node1" presStyleIdx="2" presStyleCnt="5" custScaleX="188206" custScaleY="149306" custRadScaleRad="124455" custRadScaleInc="44605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1AABAA5-3411-414C-B64A-49AAF40A38F9}" type="pres">
      <dgm:prSet presAssocID="{B40385A1-0100-41D3-A09C-8DA87D12E28F}" presName="parTrans" presStyleLbl="sibTrans2D1" presStyleIdx="3" presStyleCnt="5"/>
      <dgm:spPr/>
      <dgm:t>
        <a:bodyPr/>
        <a:lstStyle/>
        <a:p>
          <a:endParaRPr lang="en-GB"/>
        </a:p>
      </dgm:t>
    </dgm:pt>
    <dgm:pt modelId="{D8319BB7-4162-4863-A246-1713B0FA29C2}" type="pres">
      <dgm:prSet presAssocID="{B40385A1-0100-41D3-A09C-8DA87D12E28F}" presName="connectorText" presStyleLbl="sibTrans2D1" presStyleIdx="3" presStyleCnt="5"/>
      <dgm:spPr/>
      <dgm:t>
        <a:bodyPr/>
        <a:lstStyle/>
        <a:p>
          <a:endParaRPr lang="en-GB"/>
        </a:p>
      </dgm:t>
    </dgm:pt>
    <dgm:pt modelId="{74D168AF-40A0-4339-B172-C88989759391}" type="pres">
      <dgm:prSet presAssocID="{7BEDB36C-A5F5-4382-BAA6-AB50479FF766}" presName="node" presStyleLbl="node1" presStyleIdx="3" presStyleCnt="5" custScaleX="192678" custScaleY="166584" custRadScaleRad="122914" custRadScaleInc="532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8C813DA-F1B2-4AD9-9573-C4C96839BF71}" type="pres">
      <dgm:prSet presAssocID="{E7793C5B-18AF-434A-885C-751A4A57AFD9}" presName="parTrans" presStyleLbl="sibTrans2D1" presStyleIdx="4" presStyleCnt="5"/>
      <dgm:spPr/>
      <dgm:t>
        <a:bodyPr/>
        <a:lstStyle/>
        <a:p>
          <a:endParaRPr lang="en-GB"/>
        </a:p>
      </dgm:t>
    </dgm:pt>
    <dgm:pt modelId="{1C03417D-37A6-4498-8758-28755A49FA75}" type="pres">
      <dgm:prSet presAssocID="{E7793C5B-18AF-434A-885C-751A4A57AFD9}" presName="connectorText" presStyleLbl="sibTrans2D1" presStyleIdx="4" presStyleCnt="5"/>
      <dgm:spPr/>
      <dgm:t>
        <a:bodyPr/>
        <a:lstStyle/>
        <a:p>
          <a:endParaRPr lang="en-GB"/>
        </a:p>
      </dgm:t>
    </dgm:pt>
    <dgm:pt modelId="{E575C187-4345-476C-8561-05C3C17D459C}" type="pres">
      <dgm:prSet presAssocID="{0329F84F-6F6B-4080-B5F5-30CE17679A1B}" presName="node" presStyleLbl="node1" presStyleIdx="4" presStyleCnt="5" custRadScaleRad="105917" custRadScaleInc="-44805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87E049F-F6CA-409F-B304-DB0E9C1751E0}" type="presOf" srcId="{C662BFF3-AD61-4D77-B75B-567D451A4ED8}" destId="{F2BA73DD-7C59-49B8-BCC1-AA9E669A99EE}" srcOrd="0" destOrd="3" presId="urn:microsoft.com/office/officeart/2005/8/layout/radial5"/>
    <dgm:cxn modelId="{98A762F5-EFDE-4CB9-B28B-BF5B31203859}" type="presOf" srcId="{EFA13B3A-8078-4422-8AD1-F5B4BE3073DA}" destId="{F2BA73DD-7C59-49B8-BCC1-AA9E669A99EE}" srcOrd="0" destOrd="2" presId="urn:microsoft.com/office/officeart/2005/8/layout/radial5"/>
    <dgm:cxn modelId="{8ACC25EB-08B2-41CE-A3B4-7905BC2E97BE}" srcId="{7BEDB36C-A5F5-4382-BAA6-AB50479FF766}" destId="{3139E74E-A623-4DF8-BD84-AFB142E4766A}" srcOrd="0" destOrd="0" parTransId="{8B68C502-B6B5-4E81-A0AF-2F7B6D01FA0C}" sibTransId="{CFC4E67A-DD54-45EA-AAC2-5EE473D7136F}"/>
    <dgm:cxn modelId="{16E6C5DA-12D3-4417-954C-6F785B04CF96}" type="presOf" srcId="{7BEDB36C-A5F5-4382-BAA6-AB50479FF766}" destId="{74D168AF-40A0-4339-B172-C88989759391}" srcOrd="0" destOrd="0" presId="urn:microsoft.com/office/officeart/2005/8/layout/radial5"/>
    <dgm:cxn modelId="{806CA92C-14C9-4F1A-ABEF-CD62D801D5C7}" srcId="{B2E0D51B-928F-4845-8D8D-D4F59A4C2F5E}" destId="{455ECC64-B1FF-4E06-BF94-2CF5E755D345}" srcOrd="1" destOrd="0" parTransId="{67EC6511-F798-47B1-A68F-76FF9C45DFC6}" sibTransId="{C302FC2E-7ACA-4839-B95C-56800EB8B8ED}"/>
    <dgm:cxn modelId="{B86E7C4E-41E9-4529-95D4-90D551B492B0}" srcId="{EBC2EEE0-A460-433D-A559-32BE97D1F0FB}" destId="{B2E0D51B-928F-4845-8D8D-D4F59A4C2F5E}" srcOrd="2" destOrd="0" parTransId="{CAD6CA44-D811-4AB2-A9FD-A2869633C58F}" sibTransId="{A63F8126-BD69-4B54-BB38-1E17E06866F4}"/>
    <dgm:cxn modelId="{66B8BA1D-E46D-4B3B-B2A4-E6D3F3D7384A}" type="presOf" srcId="{CAD6CA44-D811-4AB2-A9FD-A2869633C58F}" destId="{83A398F7-BCBD-499E-8585-EAC055188640}" srcOrd="0" destOrd="0" presId="urn:microsoft.com/office/officeart/2005/8/layout/radial5"/>
    <dgm:cxn modelId="{23B353C4-9302-4202-8B43-2134EE6C74AF}" srcId="{EBC2EEE0-A460-433D-A559-32BE97D1F0FB}" destId="{0329F84F-6F6B-4080-B5F5-30CE17679A1B}" srcOrd="4" destOrd="0" parTransId="{E7793C5B-18AF-434A-885C-751A4A57AFD9}" sibTransId="{A71B16F4-C793-4E87-B73E-88EA9CF4F14F}"/>
    <dgm:cxn modelId="{6BA76073-A875-4BA0-B69E-514DCC0F168B}" srcId="{D4F4BC84-1E06-4BFA-A890-4630C2791231}" destId="{EBC2EEE0-A460-433D-A559-32BE97D1F0FB}" srcOrd="0" destOrd="0" parTransId="{D7E23791-6039-4277-AF06-95F64A54479A}" sibTransId="{7791D804-C1F4-4EAC-B3BD-521FA5E10895}"/>
    <dgm:cxn modelId="{58B6BD9D-C575-4B46-9BE1-8167986CE035}" type="presOf" srcId="{BC65B8C1-988F-4CFF-A067-40E60D929198}" destId="{F2BA73DD-7C59-49B8-BCC1-AA9E669A99EE}" srcOrd="0" destOrd="4" presId="urn:microsoft.com/office/officeart/2005/8/layout/radial5"/>
    <dgm:cxn modelId="{5FB31F17-6A82-4CFE-B7D5-C3D5266E5F80}" type="presOf" srcId="{D6A8C55A-5F9A-4402-8CFC-18994D3EBD3F}" destId="{3DB2B08E-7F90-4004-A3AE-1F5E06C8F1B9}" srcOrd="0" destOrd="1" presId="urn:microsoft.com/office/officeart/2005/8/layout/radial5"/>
    <dgm:cxn modelId="{F490A3E0-910F-4896-B4BB-91784C91ACFD}" type="presOf" srcId="{0329F84F-6F6B-4080-B5F5-30CE17679A1B}" destId="{E575C187-4345-476C-8561-05C3C17D459C}" srcOrd="0" destOrd="0" presId="urn:microsoft.com/office/officeart/2005/8/layout/radial5"/>
    <dgm:cxn modelId="{42679C6E-DBBD-4170-9578-8FAFD15AEA0C}" type="presOf" srcId="{74B43BC7-77F5-4E82-BEE7-D8A859E04E01}" destId="{74D168AF-40A0-4339-B172-C88989759391}" srcOrd="0" destOrd="2" presId="urn:microsoft.com/office/officeart/2005/8/layout/radial5"/>
    <dgm:cxn modelId="{FB2B7E51-6E41-4669-BEF1-43C2B28E3948}" type="presOf" srcId="{D4F4BC84-1E06-4BFA-A890-4630C2791231}" destId="{96839DA4-BD31-48C8-9C1C-822DC2EA5EB7}" srcOrd="0" destOrd="0" presId="urn:microsoft.com/office/officeart/2005/8/layout/radial5"/>
    <dgm:cxn modelId="{E5BA468F-D354-41B8-A423-835FA8D3EA9A}" srcId="{61B73BC8-E727-40E4-86F6-123818F21986}" destId="{6EF6A656-B737-4EC4-B895-A9C80FEED5AD}" srcOrd="0" destOrd="0" parTransId="{77ADFBAF-5773-4CE8-B230-89DF2EF60B0B}" sibTransId="{26885B61-FD3F-43CE-9EBC-7DF57D562FC6}"/>
    <dgm:cxn modelId="{E455D641-E178-4734-AD61-DBF5F3E1FC9D}" srcId="{7BEDB36C-A5F5-4382-BAA6-AB50479FF766}" destId="{74B43BC7-77F5-4E82-BEE7-D8A859E04E01}" srcOrd="1" destOrd="0" parTransId="{4857CC18-144B-4AAE-AD9F-E3ACC7C1222A}" sibTransId="{30364235-9663-401F-B7E2-D519674119B8}"/>
    <dgm:cxn modelId="{CC4652DD-B972-41EF-8191-C9A7499AD337}" srcId="{EBC2EEE0-A460-433D-A559-32BE97D1F0FB}" destId="{0741012B-1C0C-434A-9893-9D969265281D}" srcOrd="0" destOrd="0" parTransId="{C714C35A-51B0-409F-BD88-6EEB5C32C5BD}" sibTransId="{A4E8B4A4-2EC7-4F92-B96F-123C2DC74E80}"/>
    <dgm:cxn modelId="{FAAE2DB9-EB42-45B0-8C7F-C09A5E55D747}" type="presOf" srcId="{D9A97498-877E-487E-A85E-F90AFCCA404D}" destId="{652F6385-A9ED-4E2E-A839-801BA65684B1}" srcOrd="1" destOrd="0" presId="urn:microsoft.com/office/officeart/2005/8/layout/radial5"/>
    <dgm:cxn modelId="{4D91865A-E610-4BB5-9F7F-4CBB13EA65C0}" type="presOf" srcId="{B40385A1-0100-41D3-A09C-8DA87D12E28F}" destId="{91AABAA5-3411-414C-B64A-49AAF40A38F9}" srcOrd="0" destOrd="0" presId="urn:microsoft.com/office/officeart/2005/8/layout/radial5"/>
    <dgm:cxn modelId="{541A4543-8CFB-4614-AD98-59178BDD39F9}" srcId="{7BEDB36C-A5F5-4382-BAA6-AB50479FF766}" destId="{15F9D2C6-D06B-497E-BA22-5AC3F953FE0A}" srcOrd="2" destOrd="0" parTransId="{49C648EB-D60E-4641-9F93-C8B4FC79C630}" sibTransId="{CCA655D6-69DD-44F8-8B80-3C79AAD4A506}"/>
    <dgm:cxn modelId="{72C485FC-73F1-4BE2-B75F-198F2C79E242}" type="presOf" srcId="{CAD6CA44-D811-4AB2-A9FD-A2869633C58F}" destId="{2A6E1C2C-B4D7-4DF0-A6EF-BAFEE4FD4A3D}" srcOrd="1" destOrd="0" presId="urn:microsoft.com/office/officeart/2005/8/layout/radial5"/>
    <dgm:cxn modelId="{16CDF71A-B3C3-459C-8CB3-1092270AF8B8}" srcId="{61B73BC8-E727-40E4-86F6-123818F21986}" destId="{EFA13B3A-8078-4422-8AD1-F5B4BE3073DA}" srcOrd="1" destOrd="0" parTransId="{25CD97A5-62C2-4B9D-9EB2-B65274A978AC}" sibTransId="{065DB5C0-660F-47D7-B3B6-56C2B2CFECC3}"/>
    <dgm:cxn modelId="{937C359B-DAFD-4B3F-B66E-C88E0BEED321}" type="presOf" srcId="{C714C35A-51B0-409F-BD88-6EEB5C32C5BD}" destId="{4EB8E75A-D06C-4E7F-983F-CD0E927E8FD5}" srcOrd="1" destOrd="0" presId="urn:microsoft.com/office/officeart/2005/8/layout/radial5"/>
    <dgm:cxn modelId="{B53C5228-BBA8-45BA-AF45-E272E1C8E18C}" type="presOf" srcId="{EBC2EEE0-A460-433D-A559-32BE97D1F0FB}" destId="{9B70DA22-A05E-4638-AC72-3BE546057FFE}" srcOrd="0" destOrd="0" presId="urn:microsoft.com/office/officeart/2005/8/layout/radial5"/>
    <dgm:cxn modelId="{2B14769C-0177-460F-9E3D-C4C44DCA8B4D}" type="presOf" srcId="{E7793C5B-18AF-434A-885C-751A4A57AFD9}" destId="{1C03417D-37A6-4498-8758-28755A49FA75}" srcOrd="1" destOrd="0" presId="urn:microsoft.com/office/officeart/2005/8/layout/radial5"/>
    <dgm:cxn modelId="{D1771B25-2E70-4301-90E0-9B6E97C5A416}" srcId="{61B73BC8-E727-40E4-86F6-123818F21986}" destId="{BC65B8C1-988F-4CFF-A067-40E60D929198}" srcOrd="3" destOrd="0" parTransId="{B0FEA707-1FE9-4501-9745-53CE24426B9D}" sibTransId="{6F836BBF-B253-4DF2-915A-0FAEB26487F1}"/>
    <dgm:cxn modelId="{EF84A088-4C1F-46BE-8DB7-0B226D611C67}" srcId="{0741012B-1C0C-434A-9893-9D969265281D}" destId="{D6A8C55A-5F9A-4402-8CFC-18994D3EBD3F}" srcOrd="0" destOrd="0" parTransId="{311F9B43-6EA4-4F16-9932-403104C56ECE}" sibTransId="{4F08E306-3C90-4310-9AD7-7048F8BBF699}"/>
    <dgm:cxn modelId="{8532ACC0-0AD9-416C-A47D-80505FAD3E05}" type="presOf" srcId="{E7793C5B-18AF-434A-885C-751A4A57AFD9}" destId="{08C813DA-F1B2-4AD9-9573-C4C96839BF71}" srcOrd="0" destOrd="0" presId="urn:microsoft.com/office/officeart/2005/8/layout/radial5"/>
    <dgm:cxn modelId="{FB9A0A03-3400-4E66-BEAB-FB7173E59B12}" type="presOf" srcId="{3139E74E-A623-4DF8-BD84-AFB142E4766A}" destId="{74D168AF-40A0-4339-B172-C88989759391}" srcOrd="0" destOrd="1" presId="urn:microsoft.com/office/officeart/2005/8/layout/radial5"/>
    <dgm:cxn modelId="{C4835B86-4490-4408-9AB9-BB50205B95C7}" type="presOf" srcId="{84D29D69-9402-4B27-9230-3E6981A11046}" destId="{52680F17-F964-49AA-9472-079B70CD4511}" srcOrd="0" destOrd="1" presId="urn:microsoft.com/office/officeart/2005/8/layout/radial5"/>
    <dgm:cxn modelId="{E5696BF0-5742-4F51-A830-AD18F867E78D}" type="presOf" srcId="{61B73BC8-E727-40E4-86F6-123818F21986}" destId="{F2BA73DD-7C59-49B8-BCC1-AA9E669A99EE}" srcOrd="0" destOrd="0" presId="urn:microsoft.com/office/officeart/2005/8/layout/radial5"/>
    <dgm:cxn modelId="{54DA44C2-9280-4A22-B1D7-EA0C6D770EED}" type="presOf" srcId="{B2E0D51B-928F-4845-8D8D-D4F59A4C2F5E}" destId="{52680F17-F964-49AA-9472-079B70CD4511}" srcOrd="0" destOrd="0" presId="urn:microsoft.com/office/officeart/2005/8/layout/radial5"/>
    <dgm:cxn modelId="{EBE0456C-4194-4017-8CE5-0CFC206AE7DD}" srcId="{EBC2EEE0-A460-433D-A559-32BE97D1F0FB}" destId="{61B73BC8-E727-40E4-86F6-123818F21986}" srcOrd="1" destOrd="0" parTransId="{D9A97498-877E-487E-A85E-F90AFCCA404D}" sibTransId="{2E1EE28F-EE26-446C-A208-828157D4F7D8}"/>
    <dgm:cxn modelId="{96103D2B-38B2-4BAB-903E-6A1F4E015E23}" type="presOf" srcId="{455ECC64-B1FF-4E06-BF94-2CF5E755D345}" destId="{52680F17-F964-49AA-9472-079B70CD4511}" srcOrd="0" destOrd="2" presId="urn:microsoft.com/office/officeart/2005/8/layout/radial5"/>
    <dgm:cxn modelId="{4C3B4710-4693-46CA-BA43-75F7C34AF762}" srcId="{EBC2EEE0-A460-433D-A559-32BE97D1F0FB}" destId="{7BEDB36C-A5F5-4382-BAA6-AB50479FF766}" srcOrd="3" destOrd="0" parTransId="{B40385A1-0100-41D3-A09C-8DA87D12E28F}" sibTransId="{047193F1-2352-487F-A790-78660BDB658B}"/>
    <dgm:cxn modelId="{FDB5F624-E4B2-418E-89BE-7D4D65DBCD48}" srcId="{B2E0D51B-928F-4845-8D8D-D4F59A4C2F5E}" destId="{84D29D69-9402-4B27-9230-3E6981A11046}" srcOrd="0" destOrd="0" parTransId="{4EE068B7-9E26-454C-BDB7-31227D85478B}" sibTransId="{CEC725CF-B6DC-4CF6-B35F-A2BCBC9EBD7C}"/>
    <dgm:cxn modelId="{D2E9107E-8396-499E-9E7A-12B5A6C7875A}" type="presOf" srcId="{C714C35A-51B0-409F-BD88-6EEB5C32C5BD}" destId="{EB5A532E-4220-4880-B909-F802549BFCF9}" srcOrd="0" destOrd="0" presId="urn:microsoft.com/office/officeart/2005/8/layout/radial5"/>
    <dgm:cxn modelId="{1FE18AAF-B835-420D-8A2E-A701AED2CD0F}" type="presOf" srcId="{B40385A1-0100-41D3-A09C-8DA87D12E28F}" destId="{D8319BB7-4162-4863-A246-1713B0FA29C2}" srcOrd="1" destOrd="0" presId="urn:microsoft.com/office/officeart/2005/8/layout/radial5"/>
    <dgm:cxn modelId="{B9CDB6CB-4AF8-485F-B833-BB96269794B6}" type="presOf" srcId="{0741012B-1C0C-434A-9893-9D969265281D}" destId="{3DB2B08E-7F90-4004-A3AE-1F5E06C8F1B9}" srcOrd="0" destOrd="0" presId="urn:microsoft.com/office/officeart/2005/8/layout/radial5"/>
    <dgm:cxn modelId="{9128EEBB-3A19-4DB5-87E2-FAEEAB47E367}" type="presOf" srcId="{6EF6A656-B737-4EC4-B895-A9C80FEED5AD}" destId="{F2BA73DD-7C59-49B8-BCC1-AA9E669A99EE}" srcOrd="0" destOrd="1" presId="urn:microsoft.com/office/officeart/2005/8/layout/radial5"/>
    <dgm:cxn modelId="{E8A19C97-9428-41AF-8CEE-6FC01B6B5A27}" type="presOf" srcId="{D9A97498-877E-487E-A85E-F90AFCCA404D}" destId="{97CB6D44-B40D-47B8-A757-1D6DEDF7D89D}" srcOrd="0" destOrd="0" presId="urn:microsoft.com/office/officeart/2005/8/layout/radial5"/>
    <dgm:cxn modelId="{29D34D86-49DA-4FB8-AC4F-1762E1AC5D43}" type="presOf" srcId="{15F9D2C6-D06B-497E-BA22-5AC3F953FE0A}" destId="{74D168AF-40A0-4339-B172-C88989759391}" srcOrd="0" destOrd="3" presId="urn:microsoft.com/office/officeart/2005/8/layout/radial5"/>
    <dgm:cxn modelId="{74ECA297-1BA7-41A7-9909-E309A9B1EB67}" srcId="{61B73BC8-E727-40E4-86F6-123818F21986}" destId="{C662BFF3-AD61-4D77-B75B-567D451A4ED8}" srcOrd="2" destOrd="0" parTransId="{CA7FA5BB-D9CC-4629-A03D-AED7FD9B9380}" sibTransId="{928248EB-925F-4949-AADF-0B7803798004}"/>
    <dgm:cxn modelId="{07453C24-BBAE-4D62-A2ED-61EDEFD84E7A}" type="presParOf" srcId="{96839DA4-BD31-48C8-9C1C-822DC2EA5EB7}" destId="{9B70DA22-A05E-4638-AC72-3BE546057FFE}" srcOrd="0" destOrd="0" presId="urn:microsoft.com/office/officeart/2005/8/layout/radial5"/>
    <dgm:cxn modelId="{71F8CD1D-82D0-4503-9D33-3712C41E1F9F}" type="presParOf" srcId="{96839DA4-BD31-48C8-9C1C-822DC2EA5EB7}" destId="{EB5A532E-4220-4880-B909-F802549BFCF9}" srcOrd="1" destOrd="0" presId="urn:microsoft.com/office/officeart/2005/8/layout/radial5"/>
    <dgm:cxn modelId="{328FC575-CE0B-43F5-B8DF-0D6056F6F8A8}" type="presParOf" srcId="{EB5A532E-4220-4880-B909-F802549BFCF9}" destId="{4EB8E75A-D06C-4E7F-983F-CD0E927E8FD5}" srcOrd="0" destOrd="0" presId="urn:microsoft.com/office/officeart/2005/8/layout/radial5"/>
    <dgm:cxn modelId="{F85A7B82-73B9-44E6-9049-DD654CF7E9D1}" type="presParOf" srcId="{96839DA4-BD31-48C8-9C1C-822DC2EA5EB7}" destId="{3DB2B08E-7F90-4004-A3AE-1F5E06C8F1B9}" srcOrd="2" destOrd="0" presId="urn:microsoft.com/office/officeart/2005/8/layout/radial5"/>
    <dgm:cxn modelId="{AD13E24F-FE63-4423-8004-839C16E96B74}" type="presParOf" srcId="{96839DA4-BD31-48C8-9C1C-822DC2EA5EB7}" destId="{97CB6D44-B40D-47B8-A757-1D6DEDF7D89D}" srcOrd="3" destOrd="0" presId="urn:microsoft.com/office/officeart/2005/8/layout/radial5"/>
    <dgm:cxn modelId="{300F61CE-1332-4E6D-8242-419E5B480EA4}" type="presParOf" srcId="{97CB6D44-B40D-47B8-A757-1D6DEDF7D89D}" destId="{652F6385-A9ED-4E2E-A839-801BA65684B1}" srcOrd="0" destOrd="0" presId="urn:microsoft.com/office/officeart/2005/8/layout/radial5"/>
    <dgm:cxn modelId="{E1A6D96F-EA65-4C47-9316-A34E7BE95405}" type="presParOf" srcId="{96839DA4-BD31-48C8-9C1C-822DC2EA5EB7}" destId="{F2BA73DD-7C59-49B8-BCC1-AA9E669A99EE}" srcOrd="4" destOrd="0" presId="urn:microsoft.com/office/officeart/2005/8/layout/radial5"/>
    <dgm:cxn modelId="{509553B7-4A10-4BF2-AE6F-466458193F6F}" type="presParOf" srcId="{96839DA4-BD31-48C8-9C1C-822DC2EA5EB7}" destId="{83A398F7-BCBD-499E-8585-EAC055188640}" srcOrd="5" destOrd="0" presId="urn:microsoft.com/office/officeart/2005/8/layout/radial5"/>
    <dgm:cxn modelId="{0622D5A3-A245-4EAF-BC28-9D9FA493EB42}" type="presParOf" srcId="{83A398F7-BCBD-499E-8585-EAC055188640}" destId="{2A6E1C2C-B4D7-4DF0-A6EF-BAFEE4FD4A3D}" srcOrd="0" destOrd="0" presId="urn:microsoft.com/office/officeart/2005/8/layout/radial5"/>
    <dgm:cxn modelId="{F3CE8D3A-ADE7-4306-BD4D-D49E4E6B9EFA}" type="presParOf" srcId="{96839DA4-BD31-48C8-9C1C-822DC2EA5EB7}" destId="{52680F17-F964-49AA-9472-079B70CD4511}" srcOrd="6" destOrd="0" presId="urn:microsoft.com/office/officeart/2005/8/layout/radial5"/>
    <dgm:cxn modelId="{F9A51349-5B5E-4A72-B47B-0FA336492B46}" type="presParOf" srcId="{96839DA4-BD31-48C8-9C1C-822DC2EA5EB7}" destId="{91AABAA5-3411-414C-B64A-49AAF40A38F9}" srcOrd="7" destOrd="0" presId="urn:microsoft.com/office/officeart/2005/8/layout/radial5"/>
    <dgm:cxn modelId="{755DC603-EDBE-4B86-8E2B-7C5C0A1ADBC9}" type="presParOf" srcId="{91AABAA5-3411-414C-B64A-49AAF40A38F9}" destId="{D8319BB7-4162-4863-A246-1713B0FA29C2}" srcOrd="0" destOrd="0" presId="urn:microsoft.com/office/officeart/2005/8/layout/radial5"/>
    <dgm:cxn modelId="{1961FD75-30EB-463F-A292-CE6353B0362A}" type="presParOf" srcId="{96839DA4-BD31-48C8-9C1C-822DC2EA5EB7}" destId="{74D168AF-40A0-4339-B172-C88989759391}" srcOrd="8" destOrd="0" presId="urn:microsoft.com/office/officeart/2005/8/layout/radial5"/>
    <dgm:cxn modelId="{D6D23E40-67CB-4A24-B775-FA61161C4423}" type="presParOf" srcId="{96839DA4-BD31-48C8-9C1C-822DC2EA5EB7}" destId="{08C813DA-F1B2-4AD9-9573-C4C96839BF71}" srcOrd="9" destOrd="0" presId="urn:microsoft.com/office/officeart/2005/8/layout/radial5"/>
    <dgm:cxn modelId="{4BFB36A4-F189-463B-9F98-63DA5E718CB6}" type="presParOf" srcId="{08C813DA-F1B2-4AD9-9573-C4C96839BF71}" destId="{1C03417D-37A6-4498-8758-28755A49FA75}" srcOrd="0" destOrd="0" presId="urn:microsoft.com/office/officeart/2005/8/layout/radial5"/>
    <dgm:cxn modelId="{9A1324AA-73E0-4126-931D-1DDA65ECFC15}" type="presParOf" srcId="{96839DA4-BD31-48C8-9C1C-822DC2EA5EB7}" destId="{E575C187-4345-476C-8561-05C3C17D459C}" srcOrd="10" destOrd="0" presId="urn:microsoft.com/office/officeart/2005/8/layout/radial5"/>
  </dgm:cxnLst>
  <dgm:bg/>
  <dgm:whole>
    <a:ln>
      <a:prstDash val="soli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70DA22-A05E-4638-AC72-3BE546057FFE}">
      <dsp:nvSpPr>
        <dsp:cNvPr id="0" name=""/>
        <dsp:cNvSpPr/>
      </dsp:nvSpPr>
      <dsp:spPr>
        <a:xfrm>
          <a:off x="3698252" y="2152590"/>
          <a:ext cx="1082702" cy="995527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Town Clerk (FT)</a:t>
          </a:r>
          <a:endParaRPr lang="en-GB" sz="1200" kern="1200" dirty="0"/>
        </a:p>
      </dsp:txBody>
      <dsp:txXfrm>
        <a:off x="3856810" y="2298382"/>
        <a:ext cx="765586" cy="703943"/>
      </dsp:txXfrm>
    </dsp:sp>
    <dsp:sp modelId="{EB5A532E-4220-4880-B909-F802549BFCF9}">
      <dsp:nvSpPr>
        <dsp:cNvPr id="0" name=""/>
        <dsp:cNvSpPr/>
      </dsp:nvSpPr>
      <dsp:spPr>
        <a:xfrm rot="16913945">
          <a:off x="4234027" y="1589879"/>
          <a:ext cx="348673" cy="51917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200" kern="1200"/>
        </a:p>
      </dsp:txBody>
      <dsp:txXfrm>
        <a:off x="4275544" y="1744890"/>
        <a:ext cx="244071" cy="311504"/>
      </dsp:txXfrm>
    </dsp:sp>
    <dsp:sp modelId="{3DB2B08E-7F90-4004-A3AE-1F5E06C8F1B9}">
      <dsp:nvSpPr>
        <dsp:cNvPr id="0" name=""/>
        <dsp:cNvSpPr/>
      </dsp:nvSpPr>
      <dsp:spPr>
        <a:xfrm>
          <a:off x="3600457" y="-6"/>
          <a:ext cx="2073481" cy="1526976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Responsible Finance Officer (FT)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/>
            <a:t>Finance Apprentice (FT)</a:t>
          </a:r>
          <a:endParaRPr lang="en-GB" sz="1200" kern="1200" dirty="0"/>
        </a:p>
      </dsp:txBody>
      <dsp:txXfrm>
        <a:off x="3904111" y="223614"/>
        <a:ext cx="1466173" cy="1079736"/>
      </dsp:txXfrm>
    </dsp:sp>
    <dsp:sp modelId="{97CB6D44-B40D-47B8-A757-1D6DEDF7D89D}">
      <dsp:nvSpPr>
        <dsp:cNvPr id="0" name=""/>
        <dsp:cNvSpPr/>
      </dsp:nvSpPr>
      <dsp:spPr>
        <a:xfrm rot="20602534">
          <a:off x="4992242" y="2071860"/>
          <a:ext cx="630905" cy="51917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200" kern="1200"/>
        </a:p>
      </dsp:txBody>
      <dsp:txXfrm>
        <a:off x="4995497" y="2197974"/>
        <a:ext cx="475153" cy="311504"/>
      </dsp:txXfrm>
    </dsp:sp>
    <dsp:sp modelId="{F2BA73DD-7C59-49B8-BCC1-AA9E669A99EE}">
      <dsp:nvSpPr>
        <dsp:cNvPr id="0" name=""/>
        <dsp:cNvSpPr/>
      </dsp:nvSpPr>
      <dsp:spPr>
        <a:xfrm>
          <a:off x="5832162" y="360042"/>
          <a:ext cx="2856560" cy="2776715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Econ Dev and </a:t>
          </a:r>
          <a:r>
            <a:rPr lang="en-GB" sz="1200" kern="1200" dirty="0" err="1" smtClean="0"/>
            <a:t>Regen</a:t>
          </a:r>
          <a:r>
            <a:rPr lang="en-GB" sz="1200" kern="1200" dirty="0" smtClean="0"/>
            <a:t> Manager (FT)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/>
            <a:t>Planning and </a:t>
          </a:r>
          <a:r>
            <a:rPr lang="en-GB" sz="1200" kern="1200" dirty="0" err="1" smtClean="0"/>
            <a:t>Regen</a:t>
          </a:r>
          <a:r>
            <a:rPr lang="en-GB" sz="1200" kern="1200" dirty="0" smtClean="0"/>
            <a:t> Officer (FT)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/>
            <a:t>Town Centre </a:t>
          </a:r>
          <a:r>
            <a:rPr lang="en-GB" sz="1200" kern="1200" dirty="0" err="1" smtClean="0"/>
            <a:t>Regen</a:t>
          </a:r>
          <a:r>
            <a:rPr lang="en-GB" sz="1200" kern="1200" dirty="0" smtClean="0"/>
            <a:t> Manager (0.5FTE)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/>
            <a:t>Energy and Recycling Officer (0.6FTE)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/>
            <a:t>Planning and </a:t>
          </a:r>
          <a:r>
            <a:rPr lang="en-GB" sz="1200" kern="1200" dirty="0" err="1" smtClean="0"/>
            <a:t>Regen</a:t>
          </a:r>
          <a:r>
            <a:rPr lang="en-GB" sz="1200" kern="1200" dirty="0" smtClean="0"/>
            <a:t> Apprentice (FT)</a:t>
          </a:r>
          <a:endParaRPr lang="en-GB" sz="1200" kern="1200" dirty="0"/>
        </a:p>
      </dsp:txBody>
      <dsp:txXfrm>
        <a:off x="6250496" y="766682"/>
        <a:ext cx="2019892" cy="1963435"/>
      </dsp:txXfrm>
    </dsp:sp>
    <dsp:sp modelId="{83A398F7-BCBD-499E-8585-EAC055188640}">
      <dsp:nvSpPr>
        <dsp:cNvPr id="0" name=""/>
        <dsp:cNvSpPr/>
      </dsp:nvSpPr>
      <dsp:spPr>
        <a:xfrm rot="12874757">
          <a:off x="3263148" y="1867072"/>
          <a:ext cx="433455" cy="51917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200" kern="1200"/>
        </a:p>
      </dsp:txBody>
      <dsp:txXfrm rot="10800000">
        <a:off x="3381698" y="2007807"/>
        <a:ext cx="303419" cy="311504"/>
      </dsp:txXfrm>
    </dsp:sp>
    <dsp:sp modelId="{52680F17-F964-49AA-9472-079B70CD4511}">
      <dsp:nvSpPr>
        <dsp:cNvPr id="0" name=""/>
        <dsp:cNvSpPr/>
      </dsp:nvSpPr>
      <dsp:spPr>
        <a:xfrm>
          <a:off x="611499" y="0"/>
          <a:ext cx="2873861" cy="2279867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Environment Manager (FT)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/>
            <a:t>Outside Services Assistants (4.5FTE) </a:t>
          </a:r>
          <a:r>
            <a:rPr lang="en-GB" sz="1000" i="1" kern="1200" dirty="0" smtClean="0"/>
            <a:t>to be reviewed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/>
            <a:t>Green Space </a:t>
          </a:r>
          <a:r>
            <a:rPr lang="en-GB" sz="1200" kern="1200" dirty="0" smtClean="0"/>
            <a:t>Community Projects Officer (0.5FTE)</a:t>
          </a:r>
          <a:endParaRPr lang="en-GB" sz="1200" kern="1200" dirty="0"/>
        </a:p>
      </dsp:txBody>
      <dsp:txXfrm>
        <a:off x="1032366" y="333879"/>
        <a:ext cx="2032127" cy="1612109"/>
      </dsp:txXfrm>
    </dsp:sp>
    <dsp:sp modelId="{91AABAA5-3411-414C-B64A-49AAF40A38F9}">
      <dsp:nvSpPr>
        <dsp:cNvPr id="0" name=""/>
        <dsp:cNvSpPr/>
      </dsp:nvSpPr>
      <dsp:spPr>
        <a:xfrm rot="8709120">
          <a:off x="3339670" y="2887021"/>
          <a:ext cx="374387" cy="51917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200" kern="1200"/>
        </a:p>
      </dsp:txBody>
      <dsp:txXfrm rot="10800000">
        <a:off x="3441915" y="2958766"/>
        <a:ext cx="262071" cy="311504"/>
      </dsp:txXfrm>
    </dsp:sp>
    <dsp:sp modelId="{74D168AF-40A0-4339-B172-C88989759391}">
      <dsp:nvSpPr>
        <dsp:cNvPr id="0" name=""/>
        <dsp:cNvSpPr/>
      </dsp:nvSpPr>
      <dsp:spPr>
        <a:xfrm>
          <a:off x="611503" y="2880359"/>
          <a:ext cx="2942147" cy="2543698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Comms and Marketing and Hub Manager (FT) </a:t>
          </a:r>
          <a:r>
            <a:rPr lang="en-GB" sz="1000" i="1" kern="1200" dirty="0" smtClean="0"/>
            <a:t>to be recruited in April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/>
            <a:t>Reception / Admin support (FT)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/>
            <a:t>Hub Caretaker (0.5FTE) </a:t>
          </a:r>
          <a:r>
            <a:rPr lang="en-GB" sz="1000" i="1" kern="1200" dirty="0" smtClean="0"/>
            <a:t>to be recruited when hub open</a:t>
          </a:r>
          <a:endParaRPr lang="en-GB" sz="1000" i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/>
            <a:t>Information Centre Assistants (1.2FTE)</a:t>
          </a:r>
          <a:endParaRPr lang="en-GB" sz="1200" kern="1200" dirty="0"/>
        </a:p>
      </dsp:txBody>
      <dsp:txXfrm>
        <a:off x="1042370" y="3252875"/>
        <a:ext cx="2080413" cy="1798666"/>
      </dsp:txXfrm>
    </dsp:sp>
    <dsp:sp modelId="{08C813DA-F1B2-4AD9-9573-C4C96839BF71}">
      <dsp:nvSpPr>
        <dsp:cNvPr id="0" name=""/>
        <dsp:cNvSpPr/>
      </dsp:nvSpPr>
      <dsp:spPr>
        <a:xfrm rot="2201947">
          <a:off x="4781147" y="2987369"/>
          <a:ext cx="517767" cy="51917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200" kern="1200"/>
        </a:p>
      </dsp:txBody>
      <dsp:txXfrm>
        <a:off x="4796541" y="3044789"/>
        <a:ext cx="362437" cy="311504"/>
      </dsp:txXfrm>
    </dsp:sp>
    <dsp:sp modelId="{E575C187-4345-476C-8561-05C3C17D459C}">
      <dsp:nvSpPr>
        <dsp:cNvPr id="0" name=""/>
        <dsp:cNvSpPr/>
      </dsp:nvSpPr>
      <dsp:spPr>
        <a:xfrm>
          <a:off x="5292085" y="3240405"/>
          <a:ext cx="1526976" cy="1526976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Community Projects Officer (1FTE)</a:t>
          </a:r>
          <a:endParaRPr lang="en-GB" sz="1200" kern="1200" dirty="0"/>
        </a:p>
      </dsp:txBody>
      <dsp:txXfrm>
        <a:off x="5515705" y="3464025"/>
        <a:ext cx="1079736" cy="10797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CBAD-1E65-459D-85F8-E188B9E1D343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4646-238C-4824-85BF-CDA466302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728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CBAD-1E65-459D-85F8-E188B9E1D343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4646-238C-4824-85BF-CDA466302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076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CBAD-1E65-459D-85F8-E188B9E1D343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4646-238C-4824-85BF-CDA466302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173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CBAD-1E65-459D-85F8-E188B9E1D343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4646-238C-4824-85BF-CDA466302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191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CBAD-1E65-459D-85F8-E188B9E1D343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4646-238C-4824-85BF-CDA466302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627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CBAD-1E65-459D-85F8-E188B9E1D343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4646-238C-4824-85BF-CDA466302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513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CBAD-1E65-459D-85F8-E188B9E1D343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4646-238C-4824-85BF-CDA466302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876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CBAD-1E65-459D-85F8-E188B9E1D343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4646-238C-4824-85BF-CDA466302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058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CBAD-1E65-459D-85F8-E188B9E1D343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4646-238C-4824-85BF-CDA466302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55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CBAD-1E65-459D-85F8-E188B9E1D343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4646-238C-4824-85BF-CDA466302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375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CBAD-1E65-459D-85F8-E188B9E1D343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4646-238C-4824-85BF-CDA466302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647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DCBAD-1E65-459D-85F8-E188B9E1D343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44646-238C-4824-85BF-CDA466302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146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44993204"/>
              </p:ext>
            </p:extLst>
          </p:nvPr>
        </p:nvGraphicFramePr>
        <p:xfrm>
          <a:off x="251460" y="908685"/>
          <a:ext cx="9144000" cy="5400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05" y="0"/>
            <a:ext cx="72009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Proposed Frome Town Council Organisation Chart at 1 April 2015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018259" y="-362017"/>
            <a:ext cx="1080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</a:t>
            </a:r>
            <a:r>
              <a:rPr lang="en-GB" sz="1200" dirty="0" smtClean="0"/>
              <a:t>ppendix 4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812405" y="7315"/>
            <a:ext cx="10801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APPENDIX 4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68810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132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Wynne</dc:creator>
  <cp:lastModifiedBy>Laura Poulton</cp:lastModifiedBy>
  <cp:revision>22</cp:revision>
  <cp:lastPrinted>2014-11-25T14:29:15Z</cp:lastPrinted>
  <dcterms:created xsi:type="dcterms:W3CDTF">2014-11-06T16:57:06Z</dcterms:created>
  <dcterms:modified xsi:type="dcterms:W3CDTF">2014-11-25T15:04:36Z</dcterms:modified>
</cp:coreProperties>
</file>