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7" r:id="rId7"/>
    <p:sldId id="272" r:id="rId8"/>
    <p:sldId id="260" r:id="rId9"/>
    <p:sldId id="262" r:id="rId10"/>
    <p:sldId id="263" r:id="rId11"/>
    <p:sldId id="270" r:id="rId12"/>
    <p:sldId id="264" r:id="rId13"/>
    <p:sldId id="266" r:id="rId14"/>
    <p:sldId id="265" r:id="rId15"/>
    <p:sldId id="269" r:id="rId16"/>
    <p:sldId id="27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148D-D1DC-44CD-8D74-680363A81F9F}" type="datetimeFigureOut">
              <a:rPr lang="pl-PL" smtClean="0"/>
              <a:t>2016-02-17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CB4F-AF8D-44EF-97E5-3BAE43740A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7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19AF13-7506-4BE6-9EB5-EEDCB7F2369F}" type="datetimeFigureOut">
              <a:rPr lang="pl-PL" smtClean="0"/>
              <a:pPr/>
              <a:t>2016-02-17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55DF2B-544C-482E-BF43-E551BBA5D3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200800" cy="230889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Spa </a:t>
            </a:r>
            <a:r>
              <a:rPr lang="pl-PL" sz="4000" dirty="0" err="1"/>
              <a:t>T</a:t>
            </a:r>
            <a:r>
              <a:rPr lang="pl-PL" sz="4000" dirty="0" err="1" smtClean="0"/>
              <a:t>reatment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in Rabka-Zdrój </a:t>
            </a:r>
            <a:br>
              <a:rPr lang="pl-PL" sz="4000" dirty="0" smtClean="0"/>
            </a:br>
            <a:r>
              <a:rPr lang="pl-PL" sz="4000" dirty="0" smtClean="0"/>
              <a:t>and a </a:t>
            </a:r>
            <a:r>
              <a:rPr lang="pl-PL" sz="4000" dirty="0" err="1" smtClean="0"/>
              <a:t>Balanced</a:t>
            </a:r>
            <a:r>
              <a:rPr lang="pl-PL" sz="4000" dirty="0" smtClean="0"/>
              <a:t> </a:t>
            </a:r>
            <a:r>
              <a:rPr lang="pl-PL" sz="4000" dirty="0" err="1"/>
              <a:t>L</a:t>
            </a:r>
            <a:r>
              <a:rPr lang="pl-PL" sz="4000" dirty="0" err="1" smtClean="0"/>
              <a:t>ifestyle</a:t>
            </a:r>
            <a:endParaRPr lang="pl-PL" sz="4000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Application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4288520" cy="3133328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en-US" dirty="0" smtClean="0"/>
              <a:t>Regular use of </a:t>
            </a:r>
            <a:br>
              <a:rPr lang="en-US" dirty="0" smtClean="0"/>
            </a:br>
            <a:r>
              <a:rPr lang="en-US" b="1" dirty="0" smtClean="0"/>
              <a:t>salt baths </a:t>
            </a:r>
            <a:r>
              <a:rPr lang="en-US" dirty="0" smtClean="0"/>
              <a:t>causes general  actions such as </a:t>
            </a:r>
            <a:r>
              <a:rPr lang="en-US" dirty="0" err="1" smtClean="0"/>
              <a:t>narmalisation</a:t>
            </a:r>
            <a:r>
              <a:rPr lang="en-US" dirty="0" smtClean="0"/>
              <a:t> of blood pressure, better metabolism, muscles relaxation and re</a:t>
            </a:r>
            <a:r>
              <a:rPr lang="pl-PL" dirty="0" smtClean="0"/>
              <a:t>d</a:t>
            </a:r>
            <a:r>
              <a:rPr lang="en-US" dirty="0" smtClean="0"/>
              <a:t>u</a:t>
            </a:r>
            <a:r>
              <a:rPr lang="pl-PL" dirty="0" smtClean="0"/>
              <a:t>c</a:t>
            </a:r>
            <a:r>
              <a:rPr lang="en-US" dirty="0" err="1" smtClean="0"/>
              <a:t>tion</a:t>
            </a:r>
            <a:r>
              <a:rPr lang="en-US" dirty="0" smtClean="0"/>
              <a:t> of nerve excitability.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31" y="1700808"/>
            <a:ext cx="31323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547664" y="4725144"/>
            <a:ext cx="7200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The baths cure skin and food allergies, </a:t>
            </a:r>
            <a:r>
              <a:rPr lang="en-US" sz="2800" dirty="0" smtClean="0"/>
              <a:t>osteoarthritis, increase immunology</a:t>
            </a:r>
            <a:r>
              <a:rPr lang="en-US" sz="2700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386800"/>
            <a:ext cx="7242008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Brine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1447800"/>
            <a:ext cx="5921050" cy="392541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unique brine is also used for individual inhalations </a:t>
            </a:r>
          </a:p>
          <a:p>
            <a:r>
              <a:rPr lang="en-US" dirty="0" smtClean="0"/>
              <a:t>Mud treatment has a very wide range of application. Therapeutic mud (peat) makes the base of wraps. </a:t>
            </a:r>
          </a:p>
          <a:p>
            <a:r>
              <a:rPr lang="en-US" dirty="0" smtClean="0"/>
              <a:t>In spa </a:t>
            </a:r>
            <a:r>
              <a:rPr lang="en-US" dirty="0" err="1" smtClean="0"/>
              <a:t>ther</a:t>
            </a:r>
            <a:r>
              <a:rPr lang="pl-PL" dirty="0" smtClean="0"/>
              <a:t>a</a:t>
            </a:r>
            <a:r>
              <a:rPr lang="en-US" dirty="0" err="1" smtClean="0"/>
              <a:t>phy</a:t>
            </a:r>
            <a:r>
              <a:rPr lang="en-US" dirty="0" smtClean="0"/>
              <a:t> physical activity is extremely important - </a:t>
            </a:r>
            <a:r>
              <a:rPr lang="en-US" dirty="0" err="1" smtClean="0"/>
              <a:t>kinesitherapy</a:t>
            </a:r>
            <a:r>
              <a:rPr lang="en-US" dirty="0" smtClean="0"/>
              <a:t>, whirlpool baths, power shower, underwater massage of the whole body and many more. </a:t>
            </a:r>
            <a:endParaRPr lang="en-US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02" y="732850"/>
            <a:ext cx="1276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53" y="3356992"/>
            <a:ext cx="1019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1143000"/>
          </a:xfrm>
        </p:spPr>
        <p:txBody>
          <a:bodyPr/>
          <a:lstStyle/>
          <a:p>
            <a:pPr algn="ctr"/>
            <a:r>
              <a:rPr lang="pl-PL" dirty="0" err="1" smtClean="0"/>
              <a:t>Brine</a:t>
            </a:r>
            <a:r>
              <a:rPr lang="pl-PL" dirty="0" smtClean="0"/>
              <a:t> </a:t>
            </a:r>
            <a:r>
              <a:rPr lang="pl-PL" dirty="0" err="1" smtClean="0"/>
              <a:t>graduation</a:t>
            </a:r>
            <a:r>
              <a:rPr lang="pl-PL" dirty="0" smtClean="0"/>
              <a:t> </a:t>
            </a:r>
            <a:r>
              <a:rPr lang="pl-PL" dirty="0" err="1" smtClean="0"/>
              <a:t>tower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2234" y="1424042"/>
            <a:ext cx="4608512" cy="1941168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pl-PL" sz="2800" dirty="0" err="1" smtClean="0"/>
              <a:t>Brine</a:t>
            </a:r>
            <a:r>
              <a:rPr lang="pl-PL" sz="2800" dirty="0" smtClean="0"/>
              <a:t>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pumped</a:t>
            </a:r>
            <a:r>
              <a:rPr lang="pl-PL" sz="2800" dirty="0" smtClean="0"/>
              <a:t> to the top of the </a:t>
            </a:r>
            <a:r>
              <a:rPr lang="pl-PL" sz="2800" dirty="0" err="1" smtClean="0"/>
              <a:t>tower</a:t>
            </a:r>
            <a:r>
              <a:rPr lang="pl-PL" sz="2800" dirty="0" smtClean="0"/>
              <a:t>, and </a:t>
            </a:r>
            <a:r>
              <a:rPr lang="pl-PL" sz="2800" dirty="0" err="1" smtClean="0"/>
              <a:t>then</a:t>
            </a:r>
            <a:r>
              <a:rPr lang="pl-PL" sz="2800" dirty="0" smtClean="0"/>
              <a:t>, </a:t>
            </a:r>
            <a:r>
              <a:rPr lang="pl-PL" sz="2800" dirty="0" err="1" smtClean="0"/>
              <a:t>while</a:t>
            </a:r>
            <a:r>
              <a:rPr lang="pl-PL" sz="2800" dirty="0" smtClean="0"/>
              <a:t> </a:t>
            </a:r>
            <a:r>
              <a:rPr lang="pl-PL" sz="2800" dirty="0" err="1" smtClean="0"/>
              <a:t>running</a:t>
            </a:r>
            <a:r>
              <a:rPr lang="pl-PL" sz="2800" dirty="0" smtClean="0"/>
              <a:t> down </a:t>
            </a:r>
            <a:r>
              <a:rPr lang="pl-PL" sz="2800" dirty="0" err="1" smtClean="0"/>
              <a:t>it</a:t>
            </a:r>
            <a:r>
              <a:rPr lang="pl-PL" sz="2800" dirty="0" smtClean="0"/>
              <a:t> </a:t>
            </a:r>
            <a:r>
              <a:rPr lang="pl-PL" sz="2800" dirty="0" err="1" smtClean="0"/>
              <a:t>hits</a:t>
            </a:r>
            <a:r>
              <a:rPr lang="pl-PL" sz="2800" dirty="0" smtClean="0"/>
              <a:t> </a:t>
            </a:r>
            <a:r>
              <a:rPr lang="pl-PL" sz="2800" dirty="0" err="1" smtClean="0"/>
              <a:t>brushwood</a:t>
            </a:r>
            <a:r>
              <a:rPr lang="pl-PL" sz="2800" dirty="0" smtClean="0"/>
              <a:t> </a:t>
            </a:r>
            <a:r>
              <a:rPr lang="pl-PL" sz="2800" dirty="0" err="1" smtClean="0"/>
              <a:t>twigs</a:t>
            </a:r>
            <a:r>
              <a:rPr lang="pl-PL" sz="2800" dirty="0" smtClean="0"/>
              <a:t> and </a:t>
            </a:r>
            <a:r>
              <a:rPr lang="pl-PL" sz="2800" dirty="0" err="1" smtClean="0"/>
              <a:t>partly</a:t>
            </a:r>
            <a:r>
              <a:rPr lang="pl-PL" sz="2800" dirty="0" smtClean="0"/>
              <a:t> </a:t>
            </a:r>
            <a:r>
              <a:rPr lang="pl-PL" sz="2800" dirty="0" err="1" smtClean="0"/>
              <a:t>evaporates</a:t>
            </a:r>
            <a:r>
              <a:rPr lang="pl-PL" sz="2800" dirty="0" smtClean="0"/>
              <a:t>.</a:t>
            </a: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4" y="1280669"/>
            <a:ext cx="3121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34" y="3604867"/>
            <a:ext cx="1865743" cy="25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20793" y="3597195"/>
            <a:ext cx="3176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Walking</a:t>
            </a:r>
            <a:r>
              <a:rPr lang="pl-PL" sz="2400" dirty="0" smtClean="0"/>
              <a:t> </a:t>
            </a:r>
            <a:r>
              <a:rPr lang="pl-PL" sz="2400" dirty="0" err="1" smtClean="0"/>
              <a:t>near</a:t>
            </a:r>
            <a:r>
              <a:rPr lang="pl-PL" sz="2400" dirty="0" smtClean="0"/>
              <a:t> the </a:t>
            </a:r>
            <a:r>
              <a:rPr lang="pl-PL" sz="2400" dirty="0" err="1" smtClean="0"/>
              <a:t>graduation</a:t>
            </a:r>
            <a:r>
              <a:rPr lang="pl-PL" sz="2400" dirty="0" smtClean="0"/>
              <a:t> </a:t>
            </a:r>
            <a:r>
              <a:rPr lang="pl-PL" sz="2400" dirty="0" err="1" smtClean="0"/>
              <a:t>tower</a:t>
            </a:r>
            <a:r>
              <a:rPr lang="pl-PL" sz="2400" dirty="0" smtClean="0"/>
              <a:t> </a:t>
            </a:r>
            <a:r>
              <a:rPr lang="pl-PL" sz="2400" dirty="0" err="1" smtClean="0"/>
              <a:t>helps</a:t>
            </a:r>
            <a:r>
              <a:rPr lang="pl-PL" sz="2400" dirty="0" smtClean="0"/>
              <a:t> one to </a:t>
            </a:r>
            <a:r>
              <a:rPr lang="pl-PL" sz="2400" dirty="0" err="1" smtClean="0"/>
              <a:t>breath</a:t>
            </a:r>
            <a:r>
              <a:rPr lang="pl-PL" sz="2400" dirty="0" smtClean="0"/>
              <a:t> </a:t>
            </a:r>
            <a:r>
              <a:rPr lang="pl-PL" sz="2400" dirty="0" err="1" smtClean="0"/>
              <a:t>deeply</a:t>
            </a:r>
            <a:r>
              <a:rPr lang="pl-PL" sz="2400" dirty="0" smtClean="0"/>
              <a:t>, and the salt aerosol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beneficial</a:t>
            </a:r>
            <a:r>
              <a:rPr lang="pl-PL" sz="2400" dirty="0" smtClean="0"/>
              <a:t> for the respiratory system.</a:t>
            </a:r>
            <a:endParaRPr lang="pl-PL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44" y="3861048"/>
            <a:ext cx="2496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We </a:t>
            </a:r>
            <a:r>
              <a:rPr lang="pl-PL" dirty="0" err="1" smtClean="0"/>
              <a:t>gather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 </a:t>
            </a:r>
            <a:r>
              <a:rPr lang="pl-PL" dirty="0" err="1" smtClean="0"/>
              <a:t>through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556792"/>
            <a:ext cx="7704856" cy="26642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Complex offers for specific target groups: for the harmony of body, mind and spirit, healthy diet, stress management, detox</a:t>
            </a:r>
          </a:p>
          <a:p>
            <a:r>
              <a:rPr lang="en-US" dirty="0" smtClean="0"/>
              <a:t>Relying on local materials and healing/relaxing methods – we offer true experience originating in </a:t>
            </a:r>
            <a:r>
              <a:rPr lang="en-US" dirty="0" err="1" smtClean="0"/>
              <a:t>th</a:t>
            </a:r>
            <a:r>
              <a:rPr lang="pl-PL" dirty="0" smtClean="0"/>
              <a:t>e</a:t>
            </a:r>
            <a:r>
              <a:rPr lang="en-US" dirty="0" smtClean="0"/>
              <a:t> unique, local tradition and raw materials (salt baths, mountains, microclimate) </a:t>
            </a:r>
          </a:p>
          <a:p>
            <a:r>
              <a:rPr lang="en-US" dirty="0" smtClean="0"/>
              <a:t>The quality and originality of the products and services</a:t>
            </a:r>
          </a:p>
          <a:p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392488" cy="18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691680" y="443041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</a:t>
            </a:r>
            <a:r>
              <a:rPr lang="en-US" dirty="0" err="1" smtClean="0"/>
              <a:t>Uzdrowisko</a:t>
            </a:r>
            <a:r>
              <a:rPr lang="en-US" dirty="0" smtClean="0"/>
              <a:t> </a:t>
            </a:r>
            <a:r>
              <a:rPr lang="en-US" dirty="0" err="1" smtClean="0"/>
              <a:t>Rabka</a:t>
            </a:r>
            <a:r>
              <a:rPr lang="en-US" dirty="0" smtClean="0"/>
              <a:t>” S.A. (</a:t>
            </a:r>
            <a:r>
              <a:rPr lang="en-US" dirty="0" err="1" smtClean="0"/>
              <a:t>Rabka</a:t>
            </a:r>
            <a:r>
              <a:rPr lang="en-US" dirty="0" smtClean="0"/>
              <a:t> Spa Inc.) is the pioneer in using brine in cosmetics.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pl-PL" dirty="0" err="1" smtClean="0"/>
              <a:t>Lifestyle</a:t>
            </a:r>
            <a:r>
              <a:rPr lang="pl-PL" dirty="0" smtClean="0"/>
              <a:t> </a:t>
            </a:r>
            <a:r>
              <a:rPr lang="pl-PL" dirty="0" err="1" smtClean="0"/>
              <a:t>education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9923" y="1292695"/>
            <a:ext cx="6232736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smtClean="0"/>
              <a:t>Nine factors connected with diet and lifestyle are responsible for the risk of heart attack in 95% .</a:t>
            </a:r>
          </a:p>
          <a:p>
            <a:pPr marL="82296" indent="0">
              <a:buNone/>
            </a:pPr>
            <a:r>
              <a:rPr lang="en-US" dirty="0" smtClean="0"/>
              <a:t>These are: </a:t>
            </a:r>
          </a:p>
          <a:p>
            <a:r>
              <a:rPr lang="en-US" dirty="0" smtClean="0"/>
              <a:t>smoking, </a:t>
            </a:r>
          </a:p>
          <a:p>
            <a:r>
              <a:rPr lang="en-US" dirty="0" smtClean="0"/>
              <a:t>cholesterol level, </a:t>
            </a:r>
          </a:p>
          <a:p>
            <a:r>
              <a:rPr lang="en-US" dirty="0" smtClean="0"/>
              <a:t>overpressure, </a:t>
            </a:r>
          </a:p>
          <a:p>
            <a:r>
              <a:rPr lang="en-US" dirty="0" smtClean="0"/>
              <a:t>diabetes, </a:t>
            </a:r>
          </a:p>
          <a:p>
            <a:r>
              <a:rPr lang="en-US" dirty="0" smtClean="0"/>
              <a:t>overweight, </a:t>
            </a:r>
          </a:p>
          <a:p>
            <a:r>
              <a:rPr lang="en-US" dirty="0" smtClean="0"/>
              <a:t>nutritional habits, </a:t>
            </a:r>
          </a:p>
          <a:p>
            <a:r>
              <a:rPr lang="en-US" dirty="0" smtClean="0"/>
              <a:t>physical activity, </a:t>
            </a:r>
          </a:p>
          <a:p>
            <a:r>
              <a:rPr lang="en-US" dirty="0" smtClean="0"/>
              <a:t>alcohol consumption, </a:t>
            </a:r>
          </a:p>
          <a:p>
            <a:r>
              <a:rPr lang="en-US" dirty="0" smtClean="0"/>
              <a:t>Other psychosocial factors – emotional stress and depression.</a:t>
            </a:r>
            <a:endParaRPr lang="en-US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Spa </a:t>
            </a: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goals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378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Tapping adaptation and compensation skills- which is basic for health improvement after treatment and regaining harmony.</a:t>
            </a:r>
          </a:p>
          <a:p>
            <a:pPr marL="82296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The process is however time-consuming, and thus we cannot expect any miracle recovery after a few day stay in the Spa. </a:t>
            </a:r>
            <a:endParaRPr lang="en-US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7498080" cy="1143000"/>
          </a:xfrm>
        </p:spPr>
        <p:txBody>
          <a:bodyPr/>
          <a:lstStyle/>
          <a:p>
            <a:pPr algn="ctr"/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2060848"/>
            <a:ext cx="7498080" cy="295232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Rabka </a:t>
            </a:r>
            <a:r>
              <a:rPr lang="pl-PL" dirty="0" smtClean="0"/>
              <a:t>and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microclimate</a:t>
            </a:r>
            <a:endParaRPr lang="pl-PL" dirty="0"/>
          </a:p>
          <a:p>
            <a:r>
              <a:rPr lang="pl-PL" dirty="0" smtClean="0"/>
              <a:t>Nature and </a:t>
            </a:r>
            <a:r>
              <a:rPr lang="pl-PL" dirty="0" err="1" smtClean="0"/>
              <a:t>landscape</a:t>
            </a:r>
            <a:r>
              <a:rPr lang="pl-PL" dirty="0" smtClean="0"/>
              <a:t> </a:t>
            </a:r>
            <a:r>
              <a:rPr lang="pl-PL" dirty="0" err="1" smtClean="0"/>
              <a:t>qualities</a:t>
            </a:r>
            <a:endParaRPr lang="pl-PL" dirty="0"/>
          </a:p>
          <a:p>
            <a:r>
              <a:rPr lang="pl-PL" dirty="0" smtClean="0"/>
              <a:t>„Uzdrowisko Rabka” S.A. („Rabka Spa” </a:t>
            </a:r>
            <a:r>
              <a:rPr lang="pl-PL" dirty="0" err="1" smtClean="0"/>
              <a:t>Inc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 err="1" smtClean="0"/>
              <a:t>Brine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err="1" smtClean="0"/>
              <a:t>natural</a:t>
            </a:r>
            <a:r>
              <a:rPr lang="pl-PL" dirty="0" smtClean="0"/>
              <a:t> </a:t>
            </a:r>
            <a:r>
              <a:rPr lang="pl-PL" dirty="0" err="1" smtClean="0"/>
              <a:t>raw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endParaRPr lang="pl-PL" dirty="0" smtClean="0"/>
          </a:p>
          <a:p>
            <a:r>
              <a:rPr lang="pl-PL" dirty="0" err="1" smtClean="0"/>
              <a:t>Brine</a:t>
            </a:r>
            <a:r>
              <a:rPr lang="pl-PL" dirty="0" smtClean="0"/>
              <a:t> </a:t>
            </a:r>
            <a:r>
              <a:rPr lang="pl-PL" dirty="0" err="1" smtClean="0"/>
              <a:t>functions</a:t>
            </a:r>
            <a:r>
              <a:rPr lang="pl-PL" dirty="0" smtClean="0"/>
              <a:t> and </a:t>
            </a:r>
            <a:r>
              <a:rPr lang="pl-PL" dirty="0" err="1" smtClean="0"/>
              <a:t>usage</a:t>
            </a:r>
            <a:endParaRPr lang="pl-PL" dirty="0"/>
          </a:p>
          <a:p>
            <a:r>
              <a:rPr lang="pl-PL" dirty="0" err="1" smtClean="0"/>
              <a:t>Education</a:t>
            </a:r>
            <a:r>
              <a:rPr lang="pl-PL" dirty="0" smtClean="0"/>
              <a:t> and </a:t>
            </a:r>
            <a:r>
              <a:rPr lang="pl-PL" dirty="0" err="1" smtClean="0"/>
              <a:t>treatment</a:t>
            </a:r>
            <a:endParaRPr lang="pl-PL" dirty="0"/>
          </a:p>
          <a:p>
            <a:r>
              <a:rPr lang="pl-PL" dirty="0" err="1" smtClean="0"/>
              <a:t>Benefits</a:t>
            </a:r>
            <a:r>
              <a:rPr lang="pl-PL" dirty="0" smtClean="0"/>
              <a:t> of </a:t>
            </a:r>
            <a:r>
              <a:rPr lang="pl-PL" dirty="0" err="1" smtClean="0"/>
              <a:t>balneology</a:t>
            </a:r>
            <a:endParaRPr lang="pl-PL" dirty="0"/>
          </a:p>
        </p:txBody>
      </p:sp>
      <p:pic>
        <p:nvPicPr>
          <p:cNvPr id="5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Rabka-Zdrój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2564904"/>
            <a:ext cx="7240848" cy="3683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Rabka-Zdrój – a </a:t>
            </a:r>
            <a:r>
              <a:rPr lang="pl-PL" dirty="0" err="1" smtClean="0"/>
              <a:t>foothill</a:t>
            </a:r>
            <a:r>
              <a:rPr lang="pl-PL" dirty="0" smtClean="0"/>
              <a:t>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500-560m </a:t>
            </a:r>
            <a:r>
              <a:rPr lang="pl-PL" dirty="0" err="1" smtClean="0"/>
              <a:t>above</a:t>
            </a:r>
            <a:r>
              <a:rPr lang="pl-PL" dirty="0" smtClean="0"/>
              <a:t> </a:t>
            </a:r>
            <a:r>
              <a:rPr lang="pl-PL" dirty="0" err="1" smtClean="0"/>
              <a:t>sea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stands</a:t>
            </a:r>
            <a:r>
              <a:rPr lang="pl-PL" dirty="0" smtClean="0"/>
              <a:t> out for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mild</a:t>
            </a:r>
            <a:r>
              <a:rPr lang="pl-PL" dirty="0" smtClean="0"/>
              <a:t> </a:t>
            </a:r>
            <a:r>
              <a:rPr lang="pl-PL" dirty="0" err="1" smtClean="0"/>
              <a:t>microclimate</a:t>
            </a:r>
            <a:r>
              <a:rPr lang="pl-PL" dirty="0" smtClean="0"/>
              <a:t>.</a:t>
            </a:r>
            <a:endParaRPr lang="pl-PL" dirty="0"/>
          </a:p>
          <a:p>
            <a:pPr>
              <a:buNone/>
            </a:pPr>
            <a:r>
              <a:rPr lang="pl-PL" dirty="0" err="1" smtClean="0"/>
              <a:t>Light</a:t>
            </a:r>
            <a:r>
              <a:rPr lang="pl-PL" dirty="0" smtClean="0"/>
              <a:t> </a:t>
            </a:r>
            <a:r>
              <a:rPr lang="pl-PL" dirty="0" err="1" smtClean="0"/>
              <a:t>breezes</a:t>
            </a:r>
            <a:r>
              <a:rPr lang="pl-PL" dirty="0" smtClean="0"/>
              <a:t>, high </a:t>
            </a:r>
            <a:r>
              <a:rPr lang="pl-PL" dirty="0" err="1" smtClean="0"/>
              <a:t>insolation</a:t>
            </a:r>
            <a:r>
              <a:rPr lang="pl-PL" dirty="0" smtClean="0"/>
              <a:t>(1800 </a:t>
            </a:r>
            <a:r>
              <a:rPr lang="pl-PL" dirty="0" err="1" smtClean="0"/>
              <a:t>hours</a:t>
            </a:r>
            <a:r>
              <a:rPr lang="pl-PL" dirty="0" smtClean="0"/>
              <a:t> a </a:t>
            </a:r>
            <a:r>
              <a:rPr lang="pl-PL" dirty="0" err="1" smtClean="0"/>
              <a:t>year</a:t>
            </a:r>
            <a:r>
              <a:rPr lang="pl-PL" dirty="0" smtClean="0"/>
              <a:t>) </a:t>
            </a:r>
            <a:r>
              <a:rPr lang="pl-PL" dirty="0" err="1" smtClean="0"/>
              <a:t>guarantee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 smtClean="0"/>
              <a:t>air</a:t>
            </a:r>
            <a:r>
              <a:rPr lang="pl-PL" dirty="0" smtClean="0"/>
              <a:t> and </a:t>
            </a:r>
            <a:r>
              <a:rPr lang="pl-PL" dirty="0" err="1" smtClean="0"/>
              <a:t>prevent</a:t>
            </a:r>
            <a:r>
              <a:rPr lang="pl-PL" dirty="0" smtClean="0"/>
              <a:t> </a:t>
            </a:r>
            <a:r>
              <a:rPr lang="pl-PL" dirty="0" err="1" smtClean="0"/>
              <a:t>fog</a:t>
            </a:r>
            <a:r>
              <a:rPr lang="pl-PL" dirty="0" smtClean="0"/>
              <a:t> </a:t>
            </a:r>
            <a:r>
              <a:rPr lang="pl-PL" dirty="0" err="1" smtClean="0"/>
              <a:t>formation</a:t>
            </a:r>
            <a:r>
              <a:rPr lang="pl-PL" dirty="0" smtClean="0"/>
              <a:t>. The </a:t>
            </a:r>
            <a:r>
              <a:rPr lang="pl-PL" dirty="0" err="1" smtClean="0"/>
              <a:t>air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clean</a:t>
            </a:r>
            <a:r>
              <a:rPr lang="pl-PL" dirty="0" smtClean="0"/>
              <a:t> and, </a:t>
            </a:r>
            <a:r>
              <a:rPr lang="pl-PL" dirty="0" err="1" smtClean="0"/>
              <a:t>thanks</a:t>
            </a:r>
            <a:r>
              <a:rPr lang="pl-PL" dirty="0" smtClean="0"/>
              <a:t> to </a:t>
            </a:r>
            <a:r>
              <a:rPr lang="pl-PL" dirty="0" err="1" smtClean="0"/>
              <a:t>many</a:t>
            </a:r>
            <a:r>
              <a:rPr lang="pl-PL" dirty="0" smtClean="0"/>
              <a:t> </a:t>
            </a:r>
            <a:r>
              <a:rPr lang="pl-PL" dirty="0" err="1" smtClean="0"/>
              <a:t>forests</a:t>
            </a:r>
            <a:r>
              <a:rPr lang="pl-PL" dirty="0" smtClean="0"/>
              <a:t>, </a:t>
            </a:r>
            <a:r>
              <a:rPr lang="pl-PL" dirty="0" err="1" smtClean="0"/>
              <a:t>rich</a:t>
            </a:r>
            <a:r>
              <a:rPr lang="pl-PL" dirty="0" smtClean="0"/>
              <a:t> in </a:t>
            </a:r>
            <a:r>
              <a:rPr lang="pl-PL" dirty="0" err="1" smtClean="0"/>
              <a:t>essential</a:t>
            </a:r>
            <a:r>
              <a:rPr lang="pl-PL" dirty="0" smtClean="0"/>
              <a:t> </a:t>
            </a:r>
            <a:r>
              <a:rPr lang="pl-PL" dirty="0" err="1" smtClean="0"/>
              <a:t>oils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"/>
            <a:ext cx="3512905" cy="233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Outstanding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 and </a:t>
            </a:r>
            <a:r>
              <a:rPr lang="pl-PL" dirty="0" err="1" smtClean="0"/>
              <a:t>landscape</a:t>
            </a:r>
            <a:r>
              <a:rPr lang="pl-PL" dirty="0" smtClean="0"/>
              <a:t> </a:t>
            </a:r>
            <a:r>
              <a:rPr lang="pl-PL" dirty="0" err="1" smtClean="0"/>
              <a:t>qualities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700808"/>
            <a:ext cx="4968552" cy="4608512"/>
          </a:xfrm>
        </p:spPr>
        <p:txBody>
          <a:bodyPr>
            <a:normAutofit fontScale="85000" lnSpcReduction="10000"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hills</a:t>
            </a:r>
            <a:r>
              <a:rPr lang="pl-PL" dirty="0" smtClean="0"/>
              <a:t>: Luboń Wielki (1022m </a:t>
            </a:r>
            <a:r>
              <a:rPr lang="pl-PL" dirty="0" err="1" smtClean="0"/>
              <a:t>a.s.l</a:t>
            </a:r>
            <a:r>
              <a:rPr lang="pl-PL" dirty="0" smtClean="0"/>
              <a:t>. ) and Turbacz (1311m </a:t>
            </a:r>
            <a:r>
              <a:rPr lang="pl-PL" dirty="0" err="1" smtClean="0"/>
              <a:t>a.s.l</a:t>
            </a:r>
            <a:r>
              <a:rPr lang="pl-PL" dirty="0"/>
              <a:t>.</a:t>
            </a:r>
            <a:r>
              <a:rPr lang="pl-PL" dirty="0" smtClean="0"/>
              <a:t>) </a:t>
            </a:r>
            <a:r>
              <a:rPr lang="pl-PL" dirty="0" err="1" smtClean="0"/>
              <a:t>tower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Rabka</a:t>
            </a:r>
          </a:p>
          <a:p>
            <a:r>
              <a:rPr lang="pl-PL" dirty="0" err="1" smtClean="0"/>
              <a:t>During</a:t>
            </a:r>
            <a:r>
              <a:rPr lang="pl-PL" dirty="0" smtClean="0"/>
              <a:t> the </a:t>
            </a:r>
            <a:r>
              <a:rPr lang="pl-PL" dirty="0" err="1" smtClean="0"/>
              <a:t>day</a:t>
            </a:r>
            <a:r>
              <a:rPr lang="pl-PL" dirty="0" smtClean="0"/>
              <a:t> the </a:t>
            </a:r>
            <a:r>
              <a:rPr lang="pl-PL" dirty="0" err="1" smtClean="0"/>
              <a:t>heated</a:t>
            </a:r>
            <a:r>
              <a:rPr lang="pl-PL" dirty="0" smtClean="0"/>
              <a:t> </a:t>
            </a:r>
            <a:r>
              <a:rPr lang="pl-PL" dirty="0" err="1" smtClean="0"/>
              <a:t>air</a:t>
            </a:r>
            <a:r>
              <a:rPr lang="pl-PL" dirty="0" smtClean="0"/>
              <a:t> </a:t>
            </a:r>
            <a:r>
              <a:rPr lang="pl-PL" dirty="0" err="1" smtClean="0"/>
              <a:t>floats</a:t>
            </a:r>
            <a:r>
              <a:rPr lang="pl-PL" dirty="0" smtClean="0"/>
              <a:t> from the </a:t>
            </a:r>
            <a:r>
              <a:rPr lang="pl-PL" dirty="0" err="1" smtClean="0"/>
              <a:t>valleys</a:t>
            </a:r>
            <a:r>
              <a:rPr lang="pl-PL" dirty="0" smtClean="0"/>
              <a:t> to the </a:t>
            </a:r>
            <a:r>
              <a:rPr lang="pl-PL" dirty="0" err="1" smtClean="0"/>
              <a:t>peaks</a:t>
            </a:r>
            <a:r>
              <a:rPr lang="pl-PL" dirty="0" smtClean="0"/>
              <a:t>, and in the </a:t>
            </a:r>
            <a:r>
              <a:rPr lang="pl-PL" dirty="0" err="1" smtClean="0"/>
              <a:t>evening</a:t>
            </a:r>
            <a:r>
              <a:rPr lang="pl-PL" dirty="0" smtClean="0"/>
              <a:t> </a:t>
            </a:r>
            <a:r>
              <a:rPr lang="pl-PL" dirty="0" err="1" smtClean="0"/>
              <a:t>cool</a:t>
            </a:r>
            <a:r>
              <a:rPr lang="pl-PL" dirty="0" smtClean="0"/>
              <a:t> and </a:t>
            </a:r>
            <a:r>
              <a:rPr lang="pl-PL" dirty="0" err="1" smtClean="0"/>
              <a:t>clean</a:t>
            </a:r>
            <a:r>
              <a:rPr lang="pl-PL" dirty="0" smtClean="0"/>
              <a:t> </a:t>
            </a:r>
            <a:r>
              <a:rPr lang="pl-PL" dirty="0" err="1" smtClean="0"/>
              <a:t>air</a:t>
            </a:r>
            <a:r>
              <a:rPr lang="pl-PL" dirty="0" smtClean="0"/>
              <a:t> </a:t>
            </a:r>
            <a:r>
              <a:rPr lang="pl-PL" dirty="0" err="1" smtClean="0"/>
              <a:t>flows</a:t>
            </a:r>
            <a:r>
              <a:rPr lang="pl-PL" dirty="0" smtClean="0"/>
              <a:t> from the </a:t>
            </a:r>
            <a:r>
              <a:rPr lang="pl-PL" dirty="0" err="1" smtClean="0"/>
              <a:t>peaks</a:t>
            </a:r>
            <a:r>
              <a:rPr lang="pl-PL" dirty="0" smtClean="0"/>
              <a:t> to the </a:t>
            </a:r>
            <a:r>
              <a:rPr lang="pl-PL" dirty="0" err="1" smtClean="0"/>
              <a:t>valleys</a:t>
            </a:r>
            <a:r>
              <a:rPr lang="pl-PL" dirty="0" smtClean="0"/>
              <a:t>.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air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constantly</a:t>
            </a:r>
            <a:r>
              <a:rPr lang="pl-PL" dirty="0" smtClean="0"/>
              <a:t> </a:t>
            </a:r>
            <a:r>
              <a:rPr lang="pl-PL" dirty="0" err="1" smtClean="0"/>
              <a:t>ionized</a:t>
            </a:r>
            <a:r>
              <a:rPr lang="pl-PL" dirty="0" smtClean="0"/>
              <a:t> with </a:t>
            </a:r>
            <a:r>
              <a:rPr lang="pl-PL" dirty="0" err="1" smtClean="0"/>
              <a:t>insolation</a:t>
            </a:r>
            <a:r>
              <a:rPr lang="pl-PL" dirty="0" smtClean="0"/>
              <a:t>, wind and </a:t>
            </a:r>
            <a:r>
              <a:rPr lang="pl-PL" dirty="0" err="1" smtClean="0"/>
              <a:t>fall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44824"/>
            <a:ext cx="26955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„Uzdrowisko Rabka” S.A.</a:t>
            </a:r>
            <a:br>
              <a:rPr lang="pl-PL" dirty="0" smtClean="0"/>
            </a:br>
            <a:r>
              <a:rPr lang="pl-PL" dirty="0" smtClean="0"/>
              <a:t>Rabka Spa Inc.</a:t>
            </a:r>
            <a:br>
              <a:rPr lang="pl-PL" dirty="0" smtClean="0"/>
            </a:b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988840"/>
            <a:ext cx="7498080" cy="4213448"/>
          </a:xfrm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pl-PL" b="1" dirty="0" err="1" smtClean="0"/>
              <a:t>Health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our</a:t>
            </a:r>
            <a:r>
              <a:rPr lang="pl-PL" b="1" dirty="0" smtClean="0"/>
              <a:t> </a:t>
            </a:r>
            <a:r>
              <a:rPr lang="pl-PL" b="1" dirty="0" err="1" smtClean="0"/>
              <a:t>mission</a:t>
            </a:r>
            <a:endParaRPr lang="pl-PL" b="1" dirty="0" smtClean="0"/>
          </a:p>
          <a:p>
            <a:pPr marL="82296" indent="0">
              <a:buNone/>
            </a:pPr>
            <a:endParaRPr lang="pl-PL" dirty="0" smtClean="0"/>
          </a:p>
          <a:p>
            <a:pPr marL="82296" indent="0">
              <a:buNone/>
            </a:pPr>
            <a:r>
              <a:rPr lang="en-US" dirty="0" smtClean="0"/>
              <a:t>To fulfill the mission, every day, we take great care to meet our patients’ needs as far as their health, relaxation and treatment is concerned. 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Our goal is to maintain the high quality of our services and products so that anyone visiting </a:t>
            </a:r>
            <a:r>
              <a:rPr lang="en-US" dirty="0" err="1" smtClean="0"/>
              <a:t>Rabka</a:t>
            </a:r>
            <a:r>
              <a:rPr lang="en-US" dirty="0" smtClean="0"/>
              <a:t> Spa could benefit from its healing climate and natural resources.</a:t>
            </a:r>
            <a:endParaRPr lang="en-US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9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„Uzdrowiska Rabka” S.A. (Rabka Spa Inc.) </a:t>
            </a:r>
            <a:r>
              <a:rPr lang="pl-PL" dirty="0" err="1" smtClean="0"/>
              <a:t>consists</a:t>
            </a:r>
            <a:r>
              <a:rPr lang="pl-PL" dirty="0" smtClean="0"/>
              <a:t> of: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5" y="1988840"/>
            <a:ext cx="4248472" cy="266429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Nature-</a:t>
            </a:r>
            <a:r>
              <a:rPr lang="pl-PL" dirty="0" err="1" smtClean="0"/>
              <a:t>health</a:t>
            </a:r>
            <a:r>
              <a:rPr lang="pl-PL" dirty="0" smtClean="0"/>
              <a:t> </a:t>
            </a:r>
            <a:r>
              <a:rPr lang="pl-PL" dirty="0" err="1" smtClean="0"/>
              <a:t>centre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„</a:t>
            </a:r>
            <a:r>
              <a:rPr lang="pl-PL" dirty="0" err="1" smtClean="0"/>
              <a:t>Health</a:t>
            </a:r>
            <a:r>
              <a:rPr lang="pl-PL" dirty="0" smtClean="0"/>
              <a:t> and </a:t>
            </a:r>
            <a:r>
              <a:rPr lang="pl-PL" dirty="0" err="1" smtClean="0"/>
              <a:t>Beauty</a:t>
            </a:r>
            <a:r>
              <a:rPr lang="pl-PL" dirty="0" smtClean="0"/>
              <a:t> Centre”, </a:t>
            </a:r>
          </a:p>
          <a:p>
            <a:r>
              <a:rPr lang="pl-PL" dirty="0" smtClean="0"/>
              <a:t>Spa </a:t>
            </a:r>
            <a:r>
              <a:rPr lang="pl-PL" dirty="0" err="1" smtClean="0"/>
              <a:t>Cardiology</a:t>
            </a:r>
            <a:r>
              <a:rPr lang="pl-PL" dirty="0" smtClean="0"/>
              <a:t> </a:t>
            </a:r>
            <a:r>
              <a:rPr lang="pl-PL" dirty="0" err="1" smtClean="0"/>
              <a:t>Hospital</a:t>
            </a:r>
            <a:r>
              <a:rPr lang="pl-PL" dirty="0" smtClean="0"/>
              <a:t>, </a:t>
            </a:r>
          </a:p>
          <a:p>
            <a:r>
              <a:rPr lang="pl-PL" dirty="0" smtClean="0"/>
              <a:t>Spa </a:t>
            </a:r>
            <a:r>
              <a:rPr lang="pl-PL" dirty="0" err="1" smtClean="0"/>
              <a:t>children’s</a:t>
            </a:r>
            <a:r>
              <a:rPr lang="pl-PL" dirty="0" smtClean="0"/>
              <a:t> </a:t>
            </a:r>
            <a:r>
              <a:rPr lang="pl-PL" dirty="0" err="1" smtClean="0"/>
              <a:t>hospital</a:t>
            </a:r>
            <a:r>
              <a:rPr lang="pl-PL" dirty="0" smtClean="0"/>
              <a:t>,</a:t>
            </a:r>
          </a:p>
          <a:p>
            <a:r>
              <a:rPr lang="pl-PL" dirty="0" smtClean="0"/>
              <a:t>Child and </a:t>
            </a:r>
            <a:r>
              <a:rPr lang="pl-PL" dirty="0" err="1" smtClean="0"/>
              <a:t>Parent</a:t>
            </a:r>
            <a:r>
              <a:rPr lang="pl-PL" dirty="0" smtClean="0"/>
              <a:t> Sanatorium,</a:t>
            </a:r>
          </a:p>
          <a:p>
            <a:r>
              <a:rPr lang="pl-PL" dirty="0" smtClean="0"/>
              <a:t>Sanatorium For </a:t>
            </a:r>
            <a:r>
              <a:rPr lang="pl-PL" dirty="0" err="1" smtClean="0"/>
              <a:t>Adults</a:t>
            </a:r>
            <a:endParaRPr lang="pl-PL" dirty="0"/>
          </a:p>
        </p:txBody>
      </p:sp>
      <p:pic>
        <p:nvPicPr>
          <p:cNvPr id="6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04061"/>
            <a:ext cx="303539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png;base64,iVBORw0KGgoAAAANSUhEUgAAASwAAADICAIAAADdvUsCAAAgAElEQVR4nISZZ1RU2bquJ1TORc455wwKEiSLSE4qCBIkKxLERBAUUEQQAyIoijkSKlE5kTNVQEXArG2H3bl3n7P3qfuD7n3PuH/uGu94x7e+Ndf694x3zm+B5mvPrt4dSSmuyMiKK8jP7XlI2pdTXtfSHZG4L/Nwdt2V/oNH605duNZ6/XL/4M3+x5TbT2gnO7pKTxQWlORUnmmua7x89xklKTsufo9d9oHdLZ01xVUlz19Rd++JrKmuKKk8GJfg7uNn4e5pnJ7mUlRuXVntlZxoe+jArshwi4Icn4RI0+N53iePW16+EHDralRJuVfmYafsbNejx1Jv3e4Oj3Rxstext9YKCXfOK9yVlr7z1cvnvVeP3W/z7mlLv355L485IlpZn18QraysLa+szS+Kh8gTY5xZOneewV/kjC+dbL52tqvp9MXq04055ZUJp5pPPx4WTE6vCibF3AkRR7hMZs6N0Ofvv5igsBafjMxQWEtPhsY7brzmCsRc4eq9lxOXb41SmAssgYgpEDH4IgZ/hcFb+ct5y3TeMp23zOIv88ZX+BMrgkkRf0LMFojonBUGb4XCXhllLA8zll/Rl4YYKySmaJQlHmWLR9liEls8yhaPskSjLNEwUzTCFA0zRcMM0RBDNMQQDTNEw0zxXzVT/J/6NUM0xBC/ZohfM0R/SzzMFP+nGGGuDjNXR5irI8y1EdbaKHuNxFknsdcpXCmFK3lGW771fLpvaOExbTm9+ub1R4LQ1OPZ+VWhMZ4pOcGJB2KP1lb4Bjv7BjtE7Nvp5GsSus8/ODrwUM6RuKQYb39LN1/TnYH2QYE+B/an7dnr5+Rh5uJttDPYcudua3M7PWsHfXsPm8fPmFGxMTF795hZG+gYEx3dzK1sdAxNsbbO+g5uxu6+Vq5e5ha2OpZ2+nomBFMbHTM7HTMHfWtXsx2RoQlH6hvanpxsfHrn1cJj0lJ9J/NKHz0kNiU4KTv5aEtU2iETb/e8mnPBe+N8krOLT1xJTM0bZiyP0EXDDNHQmCjhUI2OkT5RG61nomlooRMdGxWblJRXXBERHWrjamdlZ27r5XXr5eTtuwxLC2tbV+ei3EprczNbD29NbayGNhZLwGEJWvvzKo+3PQ2LPmhiYqqhgcGgkHA02ic0Lu3oRZ/ASB1tjK4ePjnloIEGnoBDEghIAhGuoYmwNNfR1kJqaiKwRLimNhqHg6NRMBQShkDAMFgkBodEIuFwOAwOh8NhMDgMjoDBETA4EgFDo2E5WftAQ9eTq3dJhcdOHSkovHVvKKW03s/DOmhfzC43f48AVy08qKs4mZhWknDoyMlzza/p8ouDlB3huil7Pdsv3SYxZwZejHQ+FRw/X3M42yHngGZDQ3huQeHN+4+ysiulil/qLp8qKt29L8ksIdEqNkkvPE7Lz988PTU6NT44I9Ohstrt9pWA3itO5Fd3ayrdnw0kdvec9dypn33QtaExrvXWMVsXgrMV4e3K5q6gQFMzTf7iWlDKnl2xKc2V8XMv7rz9XsXgijY2P4rEshWRZHl5fWlldW5exODPU1nzdN7S5KLs7mOyp4t+d0djff2RhGSf83WH+5/z55e3BFPrTJ6YP7n6gjzL4q8weEsDLyavDgiofPHM4ub+0s65pS32+Or4rGR/Rd+5rjHuzKdhhpw19Y4plDD4IjpvhcxeonCWyaxFEmORwl7kClb4AhFvXMQTiDlCMVsgZvJEDK5olLk8xFh5SV8msUSjbDGJvTrCFo2wRSNM8QhzZZQtHmaKR1niEZZ4hCUeYohHmOIRxuoIY3WEtTrCWiVxRCOs1RHG6hBdNMwUDW0/+l8LRv5XZ5S1NsqSjLLWRpmrI+z1EdYamSOlC2XMCQVraksw+yY87VR166PTVx4kVzQGxidZupgfrWssPHYiaI9HRVN5VX37gbyC8JhdmsYwCwdNJ3cNQxtUSELWD/+tyqtucPc1NLHG7onbXXeuo+roocYLNa4erg4uembWWBtnQsXx01gC1snXlSX4VtME29v3VNcAh8ABWztdJ2cjRzdjeycDQwusjiFGyxjt5Gmpb0ywdXVISU80t9PSN8U4epu3dD1uanvUT1rLaxwovTx0d0x+vOXVxY5hc0sjDl8MAIiLT1RHAqQRuHnzzp7IKDxBh8JeZ0xsDbPWX9HXuu7NAwA1MtQg4qEmZnrBiclDI+L4hAMAACs3+/M3hqPiM0vP3l6U/LCq/K3hzA195x0f/6maHf9EwOKhUAAAcPQN7Ox8vtPbC6Ftw1v596ma7qCQ+MN7sgAAAAAoFqgDYG7n5OcfkFVYbWPjiIADLT2Eti4GrwXHEaC6OlgcAU7UgWvqIjFYCA4Lx6CgMDiEoIlCakL1DIkQdQgMDkUgoDAYFAGHw6FQBBQKAHB0tQNnrzyuPtf7dHSi9Oyt5hvPaxtvuAVGRnn79z8SdgxQPN13kZjiweHZgtP5ockWF24P2u922bfXpPt233PqWuO1hpLaA/EpETEpKQCAtISQKfH3t1/Opudk9fb2J+TG17VlFhRH7EuwPZhtmnvUXQuH9LQ1LtjvnZeRYmZjam+vEZ/u6L1Lm8ZZfUEXZGQaX7p6Lr+4cE9MRFVjRmmZa2GZafx+w2ePhrmL74rKCgEMAACsjVCZ+8wZLX5R0cbt3S0S+Zc3H//gTM1sbn23JJJPz6yyBcsU5gJTsMydXl+Xf1dZ20wiM6ljdBsr4sPBO/EZocIZ0cSsnMkXs8dXBodnRhgLr6iLNK7o5oNxxrh4alGZVNqxKNpiCdf4s/ILV4Zv9t9/8vjKuRNOL189EMx+YQklVO7KKGORxFwcpS+M0pdGGYsM3hJbsMwRLrPHV/hCMUcoZgnFY5wVEmdlmCkaZq6MssUjbPE2gaNs0Sh7dZQtGmWLR5miYebq8HYS0leHmaJRtmiELR5h/r2eKR5lirfzcJQtHmWKR9lrI39n6TbDoyzxCHNthL06wlwlsddHWWujHAmZs04VSElc2YGSGySehCpQ3h9eX5D8uSMuMSEn12eHZVS8j1+Ym4e3jYEVXtsUrWehsytqJ0EHEPRA+9VrhqZwOAEwpt4xln8NiYmJid/jE2i3Ly0kKWN3R//J5NTAKH8/Ik4NqIG4lJwr92cu3Rpir/12ovW2OgaE7t1XWX8xOMhfVw+DwQO8JjC10srLT7W0NdQ3xprZ6OI01R08rBPTo4ytCRgMcA2J6bnDBjquz+giX68gggZ6T/bJk613U8sbLg9MzktVuyKThMJVTx+Ho2c7fvm3Cko0O3mhf2L5m1GOhMSR3HmxUHPyoZaFBWfiY1JGaVV5PVBX+/y7Cgc3LDtWqwPUAADHmx9xZr/Qpz6QJt5VNzww3xmR1/LqOkmWHL8fAGBtvzM5q+hkJ6Wk6gwAoKmPDgAo6h79XqUCAAsAiIpNTkrKLS9r2RWZ0de3lBBbCEepaemj0ESYli7SyIhIIMCwBIiWARZDhMFQUCQCSiAgtbUxMAIETlQ3NNWCwiFQBBSNgyLhUIg6BApVR8EgAABtHTw42nQzbH9lZ/9w5JF6FyfXYP+YmhOXz7fcHxwdP3vzVeHhmoEXvFuDvN4H/ccbdmlqg+z0rIhovJ4F2BGC2Ztifq4u/OWLluKqwwAACwOd0qrK85c6qBwRmSU+VHk69YBjeKjF4NBDB08NB1tDDzODzvPRl1p3hu6wwuGAgyVxT6yjmy9iX0xERe2Viak3lRWV/Lnvigv82lv3nm+OdvBE6RiCtAMJ/c9pSYePBO10zsu1rK0Ni4kyaTnltyMAGh4OUlJ12zvqs/Pd7j97MLO8tbr2zfjMOlsgGp+Vz618nl55d/c5p6g0NyElKCla/2bn/cvXnt2+z5hdesOdkLKFa/dezT4jL5LYout3yUN0EUuonBd/OHruPlsgnV/5dkH8j4fDst4HTwuy7R725t9ocaNQXgvmPlO5EjJricRcIrEXR5iLI4xFMnuJyV9hCUQsoZgnFHOFqxy+mMYRj3LEI39vQUfZohGWaIS1nYSrfzlLNMJa3U5CEkdM4qyNctbInLVRzhqJtUb6j//fYvU//RH22gh7bRs8EmudxFkbZa2RuRIKV0rhSGg82TBT0vdqpfE6dYitFC595i5/PyH5Iyp5r7UdJPNwvoW1nVdQ5Kry39qmmL0p0Xty8r/8pLJyd8MSQOv1J2fPtNXWdf1TpTL3CT1++lpEbLSzt5GZHT40ziHhsIu9h76rl0NkQlhaTv6tm2NhUSm6OhpwAt7dxdVYX1sdA2BYYOmgr2eCio2LsnYwguOAkYWegbG2o7OpmY0OQReJ1YZ57jQn6sAAAPtTS1yiY+8/Zl3pnWNNf26/Qd2TnIjXQRl4Ob9mvx8Vfio+9cTG2d92T/xvKpW1Q6hP8F7xxm9M4QaZLWEIFK/G1gcH+QCAxzwlAPBn41sXWh5J3/x5/9kCbemPwwdrsQgia+nrGH8j//SDtKL2+KQMBBZoGBOdvYIAAOmZR67dY3qFBnnvcgcAAAiwdbQGABy9PvrN7yo40IABYGhhH5pcdvbCi3N3ucqvKmsLR7ymupGlLloLiteCmphqwJHqGA0IXhsFJ0DgRCgMC0VioSg0FEOE47QQGE0UFAmBYaBYAhyFgqtDIPp6RFsLfWMdggYBCQqrCjLzqlML6pw9A05VNr8YYxZVHT97+dmR5ttuOxNv3KVc7iN1D9Av9pw9cCwoyMOgc4CaV1RTVp2bX2idlG7t6a0eER+wJ6XA0pTo72nQc/dS5YliMmft6ehk+am6vSkpKQfzm+/e93AnhPmbVRX7PHwce6HZL3e/e/OJhOR4ZzsHHTQCMBkz7VcvPxzMnRSwHpJGjp7yKapIPNmUXpjrpqUNc/F1AgCE+jusyj/7RviGhxtHhlp5uKLP1SQKOKybre5nCmyuNEaeO2cfnwao7CfD9NUhysrNJ6S6zqqWi3u6ew9GxhEy83e0XSotrThIZYnuvprvfTH6ispfEH0a48pfMNaejKw+G1m6fOsJWfC2sq11avH7vJOtFA6l917djd78sgJsegymLMuhq72j4KDe06fXeTOfKdxVGlc0xhVROStkzgqFvUTlrLD4y2yBiDsuZvHFZJ6YxF4Z5ohIHBGJI/obtlUSZ3WEtTrCXCNxxCSOeJQjJnPXSNx1End12yncdRJ3ncxdJ3NX//ZVMnd1lL06yl4ns9dHOeujrFXS9tdYq6OsNTJHQuZKyNx1EldK4UjIXBmFLx0TKCeXvhEpfg7MOeEae8ontcAjPldNDxsUEUS0MGrspnz4VrX6RnWg9CzRSE1DF0CxoHuAc2tw4nbfSGbVeaPg+COne3JqunKP1nqHeOWVHDK0wO8IsXf3N3LZoeXkpWfpZBwY7a9tr+sfF+Ub6JOYGBsQEdRy6b6Tm310fEhMYlRSRtLBkoLA6BADM5SFrYadvZ6GNgqHVzMyJaIIQEMPmZyaFJFc1NHL/PK7KunwyTf/ULXc4heduQXX0URpAaI2MPXz9oyOO3jshJalhYeXC9BBdw0yAYB++lElefuvpzzFxMIn7tRGRu1L+fs/Hj7g/PJvVVF27bLi1+X17x8w3giWvr35erHt/kL3U3Hj3YWJpc/1HUPHKztNzC2A2vY2E6Sk7TG00AcAADjAGWinZxWqYaADtGn/4GSB9M9Pv6oAQOJwmjANY+ril4m5z82dHHNnfxgC4LXUNPXQWA24gYm2lh6aoAkn6iI09VEaegiUJhypCYXjoHAkFI9DwmBQFBqKwkCxODgGA8ei4VAoRA0CInf7+LqYWxlrgpKjXoXHIyJjrML9NXvunkvJ9m1srut7RvGPSOy/z+57yr5yh3L1HvPm0+nUkviy6vSCstTrD4+NcD66+9sfyLKrb8hwdHForI+xMMMG7TQKjTKsbcht6Dx1+8Xdqw9e8EQfel/yHB1hJwtsXt+NKshxJWiAk7nmV5r99+6x8A8wMTDA6epCPAO0SmtzQqNBZdW+qqaC+DTN43UhbrswWYfccQTgbIS+1ejaczHIyVFrb1TIkVy3pwNl125XuHqb9b/kjjGeVxSYXTkfPngz/P7tQStPcKmr5Zsvvy0uiG50l5+ti48/hMvK1zhaGdbaXhMbS7zWeerJa+7p+qLmlprbr2bPdLQ9Ij/pvt+VV3e8KJ94vjk1JzdsiPkWZ4C+dqvqydCr7GLvZz3RT2+kPOpMFbwujsnwv1hvLhifp/PWxvhiGm+FwhVR2ctU9gqZvULhLJM5y1TOComzMsJeGWWLSKxVEmdbYhJn7a9I5IhHWeJR9iqJu0pir5I5a2Mc6RhHSuXKKFzJtkjcNRJX/FfNXiOzJWT2GpkrIXMlo+w1MndtlLM+ylkb5UjI23MXnpT8F35yGk/OndlaWP2ONvsdzsvu0o3n336nOtf2uLi2GQBwsfvh1MK3C9KfZla+XB5gqeEAjggAACNs0eL6r8oPf/DEPwVHJ/XeejG7+F123mn3QGdtM5Stp3l5ZaWJBcHWhei+UyMg3FbXBO0f5hMVG0LQBj5B1meaGo1sEG1XH3gHujq5G9n7Oe/PLHP18yw9ekrXCKlnhrRx1AkJczUyxRqZ4a0stZ1dbSsaOveXNEfnN2bmVsZkHfv4i+rak0Vda30AA2FREYmJybpmmseqTplZosPj95xpOI/HwjQN9YoaTvWyFFrWLkDXfFL6h3Dx+x2JF1vvLknf/RfSzEvTL+DR+LsDtd1Hu2iJB46o2zj+U6XqeSJf/fw/95nv0oo6dQyskUickT7aydMpv7haUxdpbqmN14IQdDAAAHMbfY+d7o52rgAArky19ZMKAKAGQFF5naZ7KHnmH5F7M2A4oKGHwGiqwzUgMLyajgEWiYWjNaHqWAhBB47ThqtjIEQtJBYPR8ChUCgUCoOqQ6DqAIJEQnFYJEwdAodCAQA7fJwdLLRcnYzB4XybgB2a928d7L0SVFvjlJNpc/ZUVll9qo2TQd2Fzrbrr3rujd16zOt+PO4Tru3ijtobhem+3XaPLMs5tTsuOaC8ZndDU3peTTgGDzHS1UzcH7kz2DoyKd7UBaNlpG5oh4zZrUUfSu7sDq9pDvTapVlSlX7/Xk7xMT+CLsLAiGCgR6ivPBsU5aepB3Iydw8MPJtb+vpwiJGV7+0faB28k5iV5vn0zrXCkoBnL140ns5tzDHlkQ++fHT+QsOesABDHQwoLYq/0BxbXGA2cD2z9yG3paPr+NEjnsHJU3PK7/+h4kxJLt285LMTGRHverzhamq6R3fbaRJ17GRreWpmQkvPyyPVBWVVexoanLpaozJz7G915fTfqqxtzC8u2pmR5hizPwYgQNOZgo6zvv2DPZmZRvlFIeXHLETSP9njEjpfROOKqDwxmbtMZi9T2MsjzGUSd4XEFZO4K39n19/jUO7qtih/Jds6lbtO40hoPMkYT07nyShcKZm7PcbcloTGlf3nlsRdI3ElFK6EzF0nc9dH2dtRuU7mSkkcCYUnIXNlY3w5jS8fG5cxJ7cW1v+R2XD7QE0bACCroswpNi6r/OjxpovHKy8qP/5LMP+BNbnBnX9LYq53X3tdfaaHzZMtSn8ZX/hA4SqNHOMcA/e9/1b1lKW08fMztde0dtSyczNJzDw4TBPH7o9y9iHauRsamGNCEkN7h/mZ2eUxsWHe/k5aRuoRGUnu/s5IDXDu8mDTjZd1LZf9QyINTJHmdkSfQFtnNyMcEeza5e7pbe/paYHEqQMIUEeCiMySmpa7jdcYAaFxQB00dHSTOMrYuIzimjNJSQm2job6Jpqunk4AAFtHE5g26HhEbWu5e+uRwD06NfxIZXD8id2HzrXdExSWnz/X0KJtZg4AsAzwM9DRBQBgdV0AAGB7ogCAubnN7ogYfXPzi33UfWnZxqYaKCzQ0SckpyRlJEbt3GVLNFA7mHMEAFDbQ3fblQ8AsHP2LGl79lrw8cLgso+XDwqrFh0VBUMClIYamqimZYg1MNWAEtSReIihMV5LFwFHQzA4OBwORcChcBgUAYXDoXAcGm6kr0HEoVAICJGIAgCYmem4OprY2emCnHyrpAS96lLfU1UOe/ZCG5o8em5n9Q2ePVqZ1HH79YXrlKr21+Xn7+8vP2tui8jPcyktdXk4unx3dKi6SdczAPjvRu8KdiZqEeAAONuY9jwYyjyUcvXOS3tnfTMLWHik29W2+Mo6i6AoewAAHAF2hJg5eeGd3PUJmhg9XQICCmormkZ4bxmcDbHkF86kgi2U9L8W1rdlFx93Lyu1br+w5yn5VtZBdENF0IFU/fvnHeurTYN81Gmv7nCYw6Njl/KKHatPJp9rP3ggBfboauidlh3sl2enp1et7IN3R2f89IcqdL9tdm5oet5BMxuUgxP6UFZK48m9+/bCOELl/RHRvUfPy6tKgsKMWQxqyRGTgZ79169FlZbbBwaCuz0HSrIhUSHYmtPdyq1/FheYvfmgml/52c9fiyuU04VrVP46mbtK4q2SOCsUzsooexs/MYkrInFXSdw1EneN8hd161SuZIwjIXHW/gZPMsZbH+OtMwTrYzwZjSMjs9dJ/z+R2eujXCmZLaVw5SSulMSWUDgKMk9C5srH+HLW5AZr4v3S+neSjd+Z0x93RIVgdEFObtauIB8oBuSV56UWnR0Tfpxc/sQYV9AnFMyJDd7su+mVL9Oib4WLnzgzm5ypzcXVb54PL77//F8fv6oGny9p6CLdPSw8/ezik8KJJigtK3xazkEHb+uc8pLQiDAkEVjvdP/pf1SFZU329vpFR3N8Q33UMOD6c8HxM+cR+vDkqppj1ecNTVCahuqmthq6xhhbN9sx4cfM3DNqSKBvgrK21Ta2MaiuOqcGA8EhEdFhqWFhabsCs9AIqKmFmX9EqrWVnok53sBMRx0CyspqLG0NfENMm3tfxqdm2Oz0KC6pDY6N6OjlxexLtfVwsbP32iYtZG+SMcYsN+fkGHODxP+sUqlCE3ItbMw8fb2Cg3Z7Bfhq6+lEx6bj8MDJyRIAAEGC0LAQfX04XlPN2NX+zsiCmbF+RPSRwcfzAACkhTV39ZfI7LOXOqkAACwR+AbusDYzRSABURdJ1MVgtWBaBlgNHYSxlYaxORFPhCARECQcikJCkQg4DAqHqcMg6uoELAoAgELCjYxxBkYYBysNH1dTCwsiyMwyrDrq3NPh9+Jpod8OTQcPdEiYztkG7yMl5i3XCm48vBgW61Jdd7S66ZKfb8DexAADfeSl3pc1rVG29mD/fpe+R5M3H/OTDuwLCzV1tMOeqm9u6Xw0NPFDXJJ/aJiJm49BWqa71y4dE2t0eKSFm5tWWeluIzMNDS00gYC0NDc00NaKj3DPynXKLgq893RoduXz9PJnofjT+a6oA0VWKRmGhUdCK5vy0pJMupoP1pd5pCT4HUwy6Tzr9+JRyZ3BusB9plkZFrZWsLKSPbmHo4WsF4N9554/aLrTc2R8emNoiOvkHWbvjtgdrpOdnXT9yvm7d27v3Rsx+HK0vDbv1OmgnAKLQ/mJx6tOCWb/cfL07lsXrUh3E1sbE9ov5d7oKnn6sPv5k2HR4vue3nu3ruZXZXvzJzbX5L9S2PLJhXc04RqNJ6ZwxQy+iMEXcYSrbP4qhbNK5oho3NUxrpjKXSNz16kcCYUjo3EkNN7aGEc2xpON8dbGuGsMvnRMIKVxpDSelMaRk7fjjr1O4v4HOSmJLSVz/q9IbOlf/b+3rGSOnMqTciY3eTPv50SfhEuf2x9OBWRXHGx6mHCkImpvoJ2T5uK6irv4a0Fl44HCE9y593zRD9NLn1kTG3ThBmN8Y0yg3BZ9XMkUKsYmFMK5t9SJ9229lLSqxges9x136WfOX/ENdsPrAi1DTERoSEVVlaObLUoPeeHKNVtXnZ0xUfvLLyel5fTfHY2JiTZ3ctgdFR6beSApbZ+tk+ngK25jx6u0Axn6FpiU/YmRMWHGtgY+0RHd/U8QeEDUVzOyxt4aFnz8TgUAuDE8Pq9QUcS/zsz90t722MvTS9cEa2qJR6CAoYGerrZG5oFDYWH7dnl76hvZW1rb4I3wKJy2jZe7uZu3poEGgIGoxML84919T8Y//0NV1zP1/Z+qw1XN6noQOx8XLAHAEABvptk+wHj2eg6Kg91hrCE1QM7R0wFewTA1YGmlraUFc3IyiI2PB3CUY2jSF5XqKUkMADh6rsfawx1jom9p4Q4AMLUhhOYVV9X17dxlvi/By8iMYGajY2qjr62P0dRF2LuYGJoQcRgYBg1HwaFwGBSiBgEAIFFIewe9gACTnKKQmvq0+tbsY9VJRA2gb4QCxyscb3RFdneEx2eEBwWZxSb57Nph1jvQbmRvHrYnyMJBs6r8YEVbAwQHSUr3Pt6U6OhhYeeg6eVluGev3/krXQ3XHlx/cn1fdpiHs6aNsQV3+Z/dzyaOVe652uRdXZ10+cr1871Prdw0bV2IIRHGIRFmAUEWCCQw0NXQ1MRrEvFoBPRwZlTbldysIxHOfmZZVS3B0fvNXR317ACRCIyN0AWZ9o2NRXfvUx8/F1JGLk1PvS45Gldw0PRKR0nd+frE1MDuCwE9LXuun065en7fieaGn/+p2vygmlj6OPByTrr59cdfVfZuAdevNe/LTLzZM0CdUAzTJdWNrfWn07u6qg+kWbbWmfb3t0k2VbOin8fnvrD5C811pteuFlTWp/Q9O7Mg+vj5659kPvNoVZBkWdFQEy+YXh1iylmCdQZfTOaKWXwxVyhhcsV0rpg/IaVyxaOcVTJXROaIKZxVGmeNzpHQeBIaZ43OWafyVsd462P8VSpXSufJSBwJmSMd5fw/cbdN47ZL/h9RuBIKV0bhysgcCZkjpXDlNL6MM/1mf829xtvME9281Ir2hILjQfEBFzp7rw6M0DmizgGuf3Qk0gTUdXSHJRQ5hWbPLH1iCTfogg2GUEHjK2l8Oe9u6y0AACAASURBVF24jaKCNbE1s/xJuPQ1IDFfz14/5ci5648Ftt4uYXsCDPVN8kvP3nsqjEmMM7fWs3ExcPTQ1TZRb714yXWnB8EIbhLgerylPTgxJ6esUt8cExC/yy/ML6Gw1CPYSx0HEBogMCLsbH3X+eZrAICCgnIAAAQLnN1tzvXTv/yoqqm+VHLmBsbUzNzXsaWf4hWbvntfhI4JLDTMHgAQvTfa3Nxgb+zuw0erLV2sd0fv8vH3RmioFVfXaRjAqtradUx1fRNT3n2vmhH/MLn87ezqj11355+wPqrDga+nMwEDAAD62jgAQOWZu9tpmXPsjK0uPiC+cJgpS07NDA7yBQAg0DCkhroaBgAAABIN/r725RYsrvzk6x0GYEBbH61jqecbEmRoitU1RmN1kYbmmhp6KB19jJGJBgYLh8PV0UgIDg+HQaEwGBQANX0jYk7h7pR0l4Rkd2MrnIENZn9BeE5J1OHc0JBQR3Aw0yQkDB2Xur+tk/qAtLwn64ifn2PDpaa9qUduPOAeKGzoHpyJTM/b6WFTVX3qUFmCljZEWw+BxQBXD6va5qpjDRmFNRr1rYbZuRam+uiaurbuvuy60zqXW23uXo89c+bAxTuv9W3QLt56hsZoR0f9kDBbDELd08Xe2d6KSEQZ6BF37nDEa8A18FAEFBQkx798RHnwiNYzMISBASJOvajILTFt15Xey5faMxpawhZWVgZunu25Htd3/+KTl/zW+qDLtVjS3YSbl+waztpB8cDJR6vrWtrk9BRr6k3P8/nLvRy6cItoqOkTZJtfkFxaU84a/9h+qycpRmtp8Zv+F7OlleqDTy4+Gno2u/Ld1NymSPLjg8cPH9656rfDr7wCy6COCCfW2YJpI3NAJlNy96NL07XGWCKecG1yRsoRrLIFq9xxKUuwzhOuCaYkbOH6KHNllCuicsRU3voYV0LmrpE562SOlMaTUnhSGle6TdH2QY7Kk5E5EgpHuj1xIXNkVJ5su/nXo7+po3BlZM42ezIyR0rhSSlcOZUvGxMoxhc+zYo+AwhovXYHqw+wRsB5l2VUZlHWia7d6UeuPOSdaWx38LE0tjM4fLJtSfLz5NIn1vgGXbhB58tpAvmYQLHNIV2oZE9uDY6u7Dl+wzssIi33UN2lQYgmyMg7cvnmwwXZ/2x+UQ2NrfX3vbC20TSyxth7WXffHTp1sV3DUE3PAq5tDguM9LaxsYdiwY5dzvZuRvFJgRhNYGlHtHDUQWqDE+337lKkCQVFrYPsX/6p8nQKAOqQJfmfxy9SVjd+evP1fw7nnLB00o5O2qFnpeUWZHQg29XIGBkW6uJo43Kqrq3k2KVTl1/3v2IStIBvaPDJ5us+ns5oAsBqQVB4sC8hNTUnb3T8A5knnxZ9b+Qfn1RUZRPoh9FVe8Z7i1FH1jT3ZSXl2Pn4jvA+x4fvQWioj63/1kdbcnSPzy+7CAAob+ouyq01NTbQM8XjiABBBEQtLADAzNL29PnuoLTq5uvDzn4+vjs89IzwGAJEWx+rY4jVMcLhdeG6+lgUHoZEQdFoKAIOQcChCCgUj4XDYVB1dXU9Iw1DS82oBBc8/q9zaez+EAcPM6wm3M3LwsHVCFxq8K0/apVf0Vpa19c+wEirOJeUciSz6ur1+xNNV86cbDpTeemBtbVRaKh/2/WB3YmHSsrOx+XFlpfGO7gZI7Cg7vz1ARI/Lk0vOd4gNcEqbCchKkIrJ3tHSm70S5rgwGGf9kspZaWmFpYEDF7N0dHA38/KRAvnaGfuYGeFwcF0tZFOthqnTuQ/efB0hD2dlRk5s/79guTbmos9JrooK0OTu4/YaAzY4U6oPW5besTpRV8ZqcP/XteZ8xUu85MjD/qj+7rty8p35JW4H69N2LdPw8wARIfqjZBf1zadGeHNDzOfbHxUuYbE5uYXV9fuqalO73n8jCKU1pxp5M98nl18W30CWXk6JfyA6YrkZ7pQOj6nWBK9/+Gn/z59fnBD8e362peVlY0JwfKzwWekwaHb1+sedpWvrW8uiJQzC9KJGQl3Yo0jXBNOrY1Pr0/MSwXTEhpbROKIqdx1MndtlC0hc6VkzjqZIyFxJDS+nMaVUvhSCldK48tpfPn/GsNIaVz5GFdO4UrpPPk2sRSenMyRkjlyMkdO4f2NMU9K5cnHuHIaX0bjycYEcsHMu6KT/eU1l/jTn1EmRAp1ITW76PffVetb/51efJY5Ie+69mJ3QsyV9hdm3vHLa/9gCTfoAsWYUEkXyMd4CipPNsaTMfiKMaGSN/fuIWWxrY/mHhR0uf/1EHkrIGTvydZeydbvo5w3kwsfZkVfxZuqpLQKDUMkXgfYeVvuSd4bFpGgZ6CubaqeWpD9dFRsaE70DnBEawF9M6yJJVHfDOHoZmZpTQiJ3g2gAACg7Rv65TfVt3+o0nM7P/ygKrkwtCD9In775+Hic9pmuOBIf1snA2sXTQsrTQQSlJ8+OTL/3elrg4EJibviEgEEnDzVlHv8QnXnc7wW3MhEd0TwTih4//Cp5MZTJXP6DU2gGHwyRTCwdLayAwDANEB65hGLoNjfVaohuuL2k5XQmAwHf28A1D127TP3CKJOfaFy3hBQACBBzoFjCBjQ1kda2OoeqjmXn1UGADCx0IBhQWhyuoObEwwFjIwI2oZ4jIaak4e1jjFB1wBL0EUSdGA4DTgeBcNj4Cg4FIeDo5BQNAqKREKRKISVnYGhqfb2TxE0Cg4AMLfXR6Lh20A6eVmBmgqfrvaK5o4nR870B6dX++3JqKmoLzvfU3upqfGsd9uVw5omJg52Zu4eFsHBtifP3+x+yE/JO37nBe3i7bGq5j4AQOWFJ/5h3kH+hKR4q7qzEWdaCwND/U5duB4Ut3NvSsjZK7ev3o7bl2Rlbk309DINDnBIjQmxNNG1tjY2NCCaGeLKS9NO1RS29N89c6vJ1QdDYa1MS78HhnpmxoSInX6zq//sHjhVWuqakqTfWufedcn+9fVdr3pcH9/wHHucdO+GTf+tw3Y+2qExmsr3vxzK9UqMNm5tvnD3paDs7MmQ3aC6KuhCW3n12RwAwJPBwrpzu3PTgFDAHRd9OVLbOExnN7UUPBh4cPxEBZmzRGYrmIJ1Gmtp4+2X1iv9Hz9+5fOX1tY2NrY+v3n3j5yK7G9/VH39TrUm+TK3pJxZlE/OSiZn1yen16fnpTNzksk52cScRDglI7FFo+x1KnedzJGSORIaT8bgy6k8OZUnowkUYwIZmScZEyho2+LJ6AIFXaCg8xR0nozGl9G4MgpXNsaXjXHlVJ6cxpOPceUMvpzGl9O5MjpfQefKGHwFg69g8BRMgZI3+WZ68cus6FuJ4vfHI4ub7/89L/5hau3P/DNXo7KOdz7ht99h7kmvevdJNbH4zfjiF4Zgg85XjgnkVJ6CwpPR+AoaT0YSyCh8BXf2TVZlb98gHaplMi/5ZUn6M4W7wZv+MLH06eWYTDDzhj/9ZnH9u3nxH367otWRwNLR3CfIu7Xref8gzcHLIr0sv6DmLBIPMTDDQnCgpeP2mfqL5k4mPXee4bRASOQOgi4CjgXesSnSD/9SfvzVd2+D8sOvuSefbH39k7XyfUJ+W1Z+DloL6JlA3HycUmJjLawhRWU73XYb6tpA/SO9wyPDHFwNAuIT9uedguMABAl8Y7N++rdq89O/D9b3C5Z/eTH5fmLlOzJ/49bL1dU3/x6liTquj3m57jZ2crnUw4jMaN53oD08aFd8akbFiZvDpIWOO6NOMUfTs05A4ABgwSeVSgOPcfSxMzCEnel4bGrpqA4HRjb6zV19plaWWA01E3NNUwstHB6JIagjMUDXTAOLAzoGaA1dJBoLw6JgOCwcAYOi0XAkEopCQjFYOABgxw57BAwCUVNDwWFYNAwOV7dyMAQAQNSgAKgRNTHgcGFW/cX85o7yuo6bl/oYbmGpNY1XT56Li03R2xtlGrHPHo2HO1kiTjfkHczbd/TCvbyzPQ3tzzvvsC72s/teryQUtpjoq3Ve25mYpp9XGNjZe6jkuGNOUUpARPiFroGHQ/NVV+4AAMwsdbAY+KGstIgQn5hgHy9nCwtTHQQEoAEoKznw4BVrd4pXalHo2dP1LIH8BnkcAGBmgOpqDhx4XpZfbu1oB46Xul1udy0ox5ceMb/QZNnaZFNbbZyc7lffevc5dcXIFjx93vaCRHV2VOvs6L5363Z4SnRlvv6Ful0ZaYRbvQX5R0vV4KDufGRBMbjf1yuYf/P0RfvTgbj7ffs6Lp1f3lKdas2g0ATTC5tU1uLK+kZ27hnR2tvV1TdSyfu19TcfP/1yrq3UKRiw+ByJ9OvskmJ6UTa3JJ9ZkE/Py6bnZbPziql52dS8YnJGQeOukf46s8nIXCmNJx3jyxhCBUMopwuUDKGCylcwBEq6QMkUbDAFGyyhkslXMoVKplDO5CsZPDmDJ2fwFGN8BZ0ro/FldL5ijP83eH+LzpMzBHKWQMnkK5h8BVOwwZ7c4kxsCqffkvkfSjtfJBSXACjYffDo1PLX6eXPwoVPrIlN+vgGTagY4yspAjmVpyDzFWSejMxTkHkKqkDBnNwSzH9YkPwonP88tfiFNbnFmtxiT2xypzdf0iWc6S3O1BZr9s2K4tfeO2wAAF0oSc7K84+MMfBw94/0RuqAwpMNQ2SxmYn1ifMt0g8qDUvTzNLSwNi9RH1YeFyEjqkGQIL2u6OLsp83Pv8TbRG+pvzp4sDs+VtUM6+AlqtDXu5OOCJC31KjtuPGlcu3HZ0IR2sScPpobTO0c6BNWUOd5w47CxebPvKsjbO+i6+rQPRNbGEDMHd4IZQCpA4ASO7yl0nRxwXZPxRf/02ZfK9nGFB/4VHlqas3+jjTS+9ok98kpx4bX/uOyn/T0i9Iy7rIn97S1TTAEABAgfu8twCAQ2WlQVGhumb6EDgAEHD6Qm/O8SsOji5oIvDcaR0Z7WlgRLB11t2dGHru0iN1ALB4dQNDLB4PJ2ARBAICi4IRcDACBoHDwLFYOFADHu7W6gAg4FA0HErUQLp6W2GwSCQcikMjIVAoHAUDdS0Xc8q849LNI6O0ay+/yD92wcHNPC7J6GTLgbhDhzwD3D3crPIK3Q/lOjZdKso5eS0292zPPcaFXvL5XmZbP6eosTQ0wSI8VkPfGEHEQ2Pj/QeHFh6S5IPDq3dIixlHvCvPJyAw6s7ONmgUND09LibG19nK1M/VxsfNRheHPHLYv7jC7Vh9eUZJYlFN4QvyDH18s+sF30gPhULCAwMNSo75ZMSaHst1PJJDPHbcLCvPREsbmbQ/LW5/asHR5NsDd5/TZCL5T2T2QuvFkx++qlq6n/3+h+p8+97n5BvnTgWwxhUXu65dvdlw7wXj8fC8ti4yJArWcrnqyq2WxjO2TweS6k7Cus6gbvVfDNgDnjynrog/r62/efv2m9rGqwtLMpn0nUiyubq6JZN/pfFW0w/sPnkifm3989yCbGZRMTuvmFmQTy9IpxdlU/OK8TnJ+IxMMC1jCtfJvFUqT0YTSBl8OVO4wRiXM4SbLOGGYHpzYm5TMLMlnN3kTWxwJpWcCSVTuMkWKtjCDfa4gjmuYAk3GHwFU6BkCpQM3v8GT8ngyxl8OYOnpPHkVIGcKlDS+EoaX0ETbtAEG/RxJVWgZE5urm/8Unq2AyCAtiGYEn83u/oDa3JrbGKTJtwcE2xQhQoKX07mybfZ28aPKlCQeQoqX04RKmlC+ZhQSRUqqQIFbVxBG1fQJzafjq2zJjfo40rG1MbUyjeSzX/HphQb2dna+O7o7WOaGmvitQDWCPmIssZa+Kann/bxR9XA0xUAQHCIp7YpnKgDQWkAAAGeoaFvvlWNr3wj+/CHrl1s/8j8AF2E1jS23umhUqmC4iMCA6yT9/vtyQhNz0tKS9tn5aBnbIHXMoJZ2OPw+mpGlmi8nhpBD65jAkFamEzIVTs8ogEAEE09AADe0qHn1frVpyuuIcfUiM5ATe/Oq/Gp9W8Fi2+vPl5iTioeUNa50xv0qa9m9hGZF271PpkvqbsbsjtWVx8G0YPOflChURArW20EBmjpo3FaEAN7q7zSeicPNxwBaBnA9Uyxdi56eCzCwc0xIb+q/+EKRB2g0VANDSgGC9XAI3V10AQsnIhFYFAwPBZGwMDhUHU4DAJTh8BhUDU1NXNrXUsHPShUHY2E4ZEwKAQCh8NAW8+TmgtN0XEmda0XUwsanOy9O9uvXrz7zH2X0d4kb1sXg+T0NDdfZzcX07LGvvKWh4n5zd33mY03aW39nPqug1l5WsVVXnuTrPW08ZZG+Oz9UYEJRdUt9+4NLeefLco6ZHZ7ZAGBANr6mnAEBItCujiYuNpZBHg62FroEVGQ+Fi9lAxM753oglK/iASHMy23uIs/5tV2+LrbwiCg5kT94I3wa+3+Nzu87t2OOXPGLW6vhb0VzsoYpMRrl1U6RyWY3330/PIgb3rxzeTy+yvPnrX3P2/rvUfjsLx88WUVUfWtPYW1hz/+qGrtbh+mUPpuXQ4OBH4+yCG2/HBpFYM5V3+hfGpC/ODFw9ONmS1XW1fX3kqk7zfffNt5n0xhLkg3f1pXfJVIPq2svVkWb1Go/KXVDytrH2YXFbPzirkFxdSifHJOOjErEU5LBNNS/pSMKVij8FZp/PUxoYIukLPGZewJJWtcwZ3cmFp4uyL9fOXxxEvW2sTy56XVzzNLH4WzW4KpLd7kJm98kzOp5ExssseVTMHGNop0npzBk4/x5H/hx5czeHIaT04VKCn8bSmowg2qYIMqUI6Nb1IFm3Th5sza965hh+E4iKGTHVmoZE2/+4vAcSVVsLH9IlUgpwoUZJ6cKlBSBXIyT0YVKKgCOVmgpPKVVL6SzFdShUqKUEkTKMaEymG2nD6hGJvYYM1sLkl+6Hgyl1p6/BVH9PUXlfKT6smL6dqaixc6H8je/2tF/uPk+s+ST//DmP3SePWJhi7m7KUbRppGuwJ3Q1GIn1Uq/tpP89IfX4zOO+w8UFTRuCNmh3+4I8EIOIb4RMZa5uf7pe33RWkCv1B/oi7WyErH3c/OzhFfWBJj56pl4aBr52Lk5mlhaIlNLj1x4f4sjyMHANS09v3wi+rq4NyOuJNHTvdG7s3Jz63JrmwZF30dZUtHOWvdj2fpAukTqoQ9++k2RWqsb+YVHLgzOEnf0iHr7LX4fekR+9OTc2sAACaWGi6edoaWWjgteGTGwabOp45uDiZWWnomBC1DZOz+BBzerLOffe/5KlQdQAFAIoCWJlyDiMYgYXp6BAwaikLBEQgoFg0j4BE4DByBgCLgUAQcCgCwdzKFQdRwaDgWDccioJZGunAYDFTUnaq7VJ9btv/w8RMhMamna9tuvXqVUXMrOty19FimgQHG18fd2EQvLXn3xb6H+bWnco+2dw0wLvRSG6+faL+ZUFCBSsp3AgA4GcENNLE15zruvZjOqrq8I+5Q0Zm6izf66vuHkShAwGN0NPGOVqaONmYWRjpOVoZOlib7UyybGnzyjuyKjrerrT9aWBMTsFuftbAVkJBgbKiJg6o9vVN88ZJLdqFxZbXN1Zt+ze1eBw/bZB80OV27w8RBvbHt9P4c37qGExd76dMLiokFRfGJ7Irq0lPnG14Nv3r5tPbcaatn9/KyM4nNrXEXLmYXV0S8etbX3HIwK0P/+oPSzJIS0ZsvTDZ38+2/ntGXYw94mzgC8hhz6+0vije/XO/vO5Lk/vpRx4P7z1Y3f5+X/IM3uzUvfju7pJxekE0tymcWZZMLMuGsnDch5U9IBVPS8Vn5xJxMOCOn89fGBBKGUMqekHEmFezxLcHM5uLqlwnR16ZbrMD4c0Ep54LTz3Q+np7f+IWz8GVK9M3s8ufx+fec8TfsyQ32xCZbuMkaV7IEG0y+gsFXjv2N4jaTNL6SKlTQhAqaUEHhK6iCjbFx5di4ckygJAuUNOGmYPHz6uY/X9HW5tZ+mxb9wJh8s03g2PgGTaigCZU0oZzC387SvyCkChRkgWKUJyfz5GSBnCxQUgRKikBO/ovG7bBV0MY3yONbzzkfA9OP7gyPjMgrW9n8kzv/YVL8/bz055n174RLn9hzn051jgAc/Fhdx/6j1afOXnvJlM3NfxYu/3ysri+pou3W8PrKe1X6wdrGW+QHTybjExKi93nFJLnsCLb1DbJIPbgrONxB11Y7p7gYwADAgt9UquMlDUfLjti7aOwIdXb0tsBqwzX0UXahYaKP/3pFmgMAfP4fleKLSvruv/MqbkysfJla+UbDOmxW+h1ZIB9irJHYkkfkFc7M24FRSf6pmxAiLP90i5Wnp4NzYNze9Nj0Ait3Pzs3p6LS8t2hgWo4YGVnaGiujSMiUBoogAFIAtDQgWtoQzQNYEmHDuwISWh9MWliZZZTey45Lh2mDjS1EFqaGAQcoquLRyGgGBQUjYRp4BAaBBQRC8OgoEg4FIOGwyBq7p52QA2gEVAYDIpBwXQIGCwGAQ7nR6QeigmNcvP1Nffy1Ckvc25otK8ptx3oz8g7tgdAQN6h6N57PW19nXtTg33DXVpu0lv6uJf6uOdv068+Wr92/XDfww57XXCvzaHpVGbfq63OwakbjwTFlf5ph4N8IqMuDrwCMIDGYyAQsMvXy9nByt7G1MnW0NHeqKzcIyfXnz33Lu9YSkVNYOvVrMg92mdaEjx3EgEAB1PdH9xPSD1k4rkT1nDev+CY9uAQ73BZSVVdXH6RW0ystf9uk9zj2Q5u1ncGHzx6SZpeeLO8+vklZz29qODhU/rA8xORcfYODoTAQGdPP+vuvldVZ/f77oScbz6Znmi5KwBhYqqflJnQdXtw4OWk8u2fYtkvYcnGdc0x04szovW3nY327acODvVGlOwBL9u9n/VXs4VLk3PvhDNS4YxCOCXnTkiFU3LhlJw7KeVPygVTislZ5cSsUjij5E7K2EIZe0LOnVIIprbmVr7I3v5CnX4bffhCyqHW0pN3A6LLd0UW+ezM0LZLjDh47t7QwtXns/PKX5dk3wmX3nNn3jImNhgTWyyhki5U0sc36YINJl/BFG7Q+QqmcIMxrqAINqiCjbHxv/CjCf8TdEr6xObYxCZz6h1z+i17+i1jYpMxsUniKxnjG1TBBk2ooPCVFL6cyv/fBCrJPDlFoKDw5FSBnMyTU3hyEk9O4skpAjlF8FfeMqfeCZe/bnxS5dS2ASRw8wt29N29KP+FOf12W+zZd3Nr30ve/3dN/aXwxLiue3zSzMaS4rcHY7Km/tmghCMnWh/omWOBruHbX1Up6Ud3pua2942UVZ02sSPqmiId3c3N7XApWckIJFTbTBeOAgAATWfXzR9Vj1hf/aP26Fvi9C1w5va6GC24rjGKoKsOTJ0qLtxrbLrtGpVLcIg41TWs4RC09YdKyyrq2kM2e/bNEGt9lCOh8mUk4dvG2/yIA/nOIQGn67tcfH0Pn+gUbf2X/LMqPqH4r0Glr6uBhTYcDyBYYONoYWpjZGKli0QDrKFGU9NVZ2dbfRO0k6slAoe2cjZAa4LIzMyQCDcoBGhpo/T0cBgkTJuIxKKhWkQUAYvA4+CaRCQWDUMhoVAoFI2GIxEQQz1NGFQNAYXCIRAYVB0AoGdIAMUFruXF1qVFbsWFcSlJfte7/JtbTA6VGuZWHC2saYo/lHWy5kjVqez0w4fjQ+3z9rvtz/WqrYtovUXqebF8upvVfsmtu6/w3CmfjlbrgRvm9+5ndA5w2+8yzl+/d+/1UlldY1BiMgIB8DgkDKoWFRpkb21qYqTp6Wy2O8jRxoa4Kyzs5gtu9onM1qsHy4+ZNbVkX3982z/QQI+g3tIScaTCKq98Z9oB//2Hwq72HEg96FRd5Vp6zDY2UT82wSwmGmVqAuL2+Fxrb75w9SmZK7r3avbGQ2HK/gTW+Ntbr5eekedS9h8uKkg9kp/cce1Vz73L2YVGPdcPdl8Pp708cKOz6E5/T1pu2GOq+EL/w0sD3QlZQQEhoKPlkPzt76X56jSO6PKFUBqV9mQgf6DTcOjV9WHWFoUr5U0qeBMStlDCnZQKpuX8SRl/Usabkk/MbginFROzG9PzW4KZDe70xuTC+1XlT6L3/4otbUfirIuLWkqq+zPzL+1LqY1Pr41NrY1NPhEWkZ+cWgOApsveE22PJXdH18eX3s+JPwrm33GntziTm/TJTdbkJmNykzmxyRYqWRNK+sQmY0LJmNgcm9ikT2zSJzbHxjcZk5u0iU2acJMxsckY39gWfXKTMbnJmNikCZVj4wqqQEETKqh8JVmgpAr+43KaQEkSyEkCBYUnpwiU207myUd5CjJPPsqTkwRKEl/BW/xytKUv5UQrAKCwpkb6VsWa+SBY/m5s8g1v4dPkytcl6fePaTJj/9jghKTIjJLwmOLrr+dm5L+NCN6Nr3zDnXvPGt/StcZ67t5V3FK5e5+nrYe2tauBZ4B5WIydtZ0BlgiDo0FmY9fqG9Xc8i9wDVPJu/9izH67/lUVEJOBxwMPbxsbRwuYBjA0I+gYYAJjYoXrP958MVXTdAcA0N710sMzbBun7GMXJlY+jQhkQ+x1Cl9+tPMVe+knc3srBBoAQ53qq7Mrit9WFP9kT3+YWf25um0wv7hK3wjl7mWmpQc3tSIYmFgfzMiDwoGeKQFAQUpx06XBZRMrW11DtJm1TWBotI2zkYOXZVbR4V3h/4enswyKc9nWcAPjwgju7u7uNti4MMwM7u6uwRPcQ0KQhAhx3IJDIIG4Eiye7NjZdrafuT9y7vnqra+6uqqrfz31ru5evVofgQREIgyPhyFREEkiGg0XI+CQWCQUjYRKS2CwGDgaAUHAIHAYBAoVQyKgSISYmKgoAACLgZuaK6loYkFumtaxWtP0dLX8nMiKuoyCEodrc0fVtAk2zq7VZSbFGdLDZ5qa6kltTbmX26zmh5zJXIuh8cW0ulb7XgjQdgAAIABJREFUQCbVC15UBTlzpS48UlXfEORmOheUBrf0z7cMzLefXjp+buP02ENqVjoGA2Sk8VARYKyrZqynbKgrz6LZ2tlqigFgY2VlYEKkBxn5UtVLyt0W7z11pVOCOFKF2RZhMfaJaZS+K9Onr92iBLkkJLsmJSnFxSrQGHJqWuDCucvBPPWqIzFhUSnvfvhrcPR2WdOlh0/e3Xr+ubihY/n2TtO5ueHpjbXnX/25GgX5ca293SVVCbbOcEc70dzS6LQM+8Y60vnhrki2RNmRvLzqKjNH3MbNF6sb+6/e/v5096e5ufWxtVertz+eudrCigSCEDA2cuLa6PyV0bEb66/n15/Nrz1dWH+2emv3zsM3j55+ePDo3cb24fLGi5XN3ZvbBxt3Xt1/8sP+uz8reqYUDPzUFHUoAdGl1cOZRWe9KGn+tEwqMyeQmcPiFVNZOZ5+cS723hLSGo607JZzz+NrV/JbVwbGHm09/rD1+O3KnTfzm/uzN/cW1/YXVvfn1vdn1/fnbu7P3zxYvfd++9nX208/Ld15P7O+P7O+N7W6N7u+N7u6N72+N/v/AE+v7U+t7k4u740vv5hY2RtdejG6vDu6vHN9cWd0+b8a+R6FLu78NyJd3Blb3BlZejGy9GJkcWdkcXds+cXS9vtAbvaR5gEza5JHSNTmk58n115Orr+8cev12Nqr8CNXfBLrLy/uxydUxpf1t51ZPdo9BDDAMiip7dK9Szf2N55+unXvc25eTeWxCx50fXN7RWcvPTVdKUVNvL4ZJrqw7Obtz+J49YHx+zeffN168a8bt97dOfyzcWjJ0Y8LAEgvP5qSU6WuoSclLS4tj5aSR6jqKRJVFP+X1LLwWBibmAtEQMqR47d2fppc372++GhifWdl672IkpIgpSYpvQKBABAd5UdvhBp2vgUd04ubrxc236qZqlW1XxATBSgUwBIAXhJa2zdeUt4PExHRN1KRVJK8tPSay49T15BHoiA6etquPgGahuqKmuLSKlg0FsjIYohEmJQUCo+HEcSRCLiYOAYujoEjkRACFoZFQ8VRMBgMgoRBEHAYAg4RAwAAQOU7nbyQU1LHNrGSAUdKTDMzdcPC1KgB2JgoCyVF4OKk7ubtm5Mfl5yM54cSS3OUqlIIJ8qMrjdYdR01qB+8itO1BQC4Ovg0n7jISnVS0weJSRb21iomRnoXFr71XX9x4sqDrKbzZd3Xh2efp9RVY1CiEhI4Ah5F9rGl+dgrK6BpFEdtdSkkAIt3vgUyLf1pBq5eGkbWeBc/Y20tRGePQWkFycNNsq7E1p8sJ0gJbulpK61N7z6Rf350Pr2k/FTvyMy9nyLTM0LjXE4OToYkFOy8/DGxqPfpi69JBaXsIGJ8AggOx7kFqPiwbUnBSi5usuE87Qf3lths4mBH4rND4fBw5sXTtLZjxtMXrI43ecXHxTR1zT7d++Pp7qf7T15uPTh8/OLd/quvg6NPr0xeSirJCwrXuTA+1zeYP9RNu3Xvl6Wbu0sbz7cfvHn97reB6XvBBa0Xpx/svfl15+Dbg6cfHj//tPf63+PrL6384lQ0bY10jF3t/dKyussbrlKDCwLoGXRuIVNQyuIXMYOLg3iFnl6hJE+ylzdNVl7Hwje+b/Jt7cCdjIYbMRXT4UUXry7uPtr54daD1+vbr5Y39hfW9hZW95Y2D249+Ti98UrZnO9CSlvcfDVzc2/25sHszb3ptb3p9YPp9b2Z9b2Z9b3p1b2Jld3R5f2x5d2x5d2xlb3RpRdji7sj33n73rm8O7a4O7a8O7K4M7b0/+wt7Yws7Yx+1+LuyOLuzMarxe0Pm89+vv30l8nVNze2Pk6sHEysHCxuvas9MZtWOcSPLQ2MzCjrGG28tEkLK+EkFMir6azdPRy4ujW5/nby1vvrK28SK2evzj3RtVAws9ONTqbpm8uq6kraUL2efBA+eyvcePJ1bvvD7K3DuduvtnZ+vDT3mhVVdXxwfvn+vyJSKg0tXbOPVrl4OzN4LCkFtKwCGiOBxEugAQxwkot6Lm0BAESV1D78Jpy7dTCy/Hhk6fH4+ovKhiELC0dGasn6g18MNbWocUVODjSEjPzNhz+cmDlMK2hlZ+QIhcIAepSqEtbVyyeqoOtvoVBT3U3XWENFR8rDz93S3lZeEU+UEJVWIJAC/aRUJfhRwXomSooqaE+StbmlFhIB8EQUFg3DYZEYNBSBgEoQUEgkRJKIweNgWCQMCoWgUBAEHAKDiQEASHST6Ey3qHS30ARHBs8GpKaqRUdim0utoshy0aFGbl4mcdExVdVd81tf8zsus1mpQ11+Zxv0+5pMKqoCfYKDEViImaLsmb7Ll2d2BkYeX1l4D9DyBKQYM9DS1lKezic5+Oj58LzYcT7Z1enhBRWcwnYYAGgMyt3NxMVOz9PZJCrMh8N0MdFTUCNCuBGpx1oHK1vOmFiYJWYlWDoa+PhLkAKQzEClmFCt1k5BQpq9ozeeI5BjCESS8/0bTh5PyU9LLM2mJdIqGkuMHDQWbx/wUytPn5sv77zx8r2wffhUVRvnRI9rRU1S7/B9/+C4B48+d/a16uiBggJ+36BjUx1ycuFoS5dPUbly7xArPU+5udVubKRxcXWw6NjZBy9+3Dn45d6TDw+efuBHFbgHpu/s/7x2+8PSrXe3Hv609fjPMAFYXp5e2ny1ee/1rSefbXh5ACodG1do4kCm8xOC0houzu88/yikpbYQlSxN9G1MDUxsze18A2KTcvuSso+HRFezgktoQflUbgE9KJ8dUhocWsJgZwdSop3svV3snIAIwtI5aHD6Q9uFR9V96xnHZgy8i5JrZmoGtsdXdu8/+3DrwZu17Vdr2687BteMrbjNDQNvPn7Z+/Cf7Z1va3ff3bh5MHdzf3ptf2Ztf2b9YHL1YHL1YGLtYHxlb2J1b2J1f2x5d3xld3TpxdjyfzWy+GLkv0zujizu/pe9/64Jd0cXd68v7o4svhhZfDGy/GJseW9keW9seW9i5WB0bX9s5WBi/WDu1rvWc3dHlg9OT+7UnrlPDstIr+/TcfKYuvN+8Pre0TMP89sXC9uXw/IHCju36SFRmlZyOuZSGobSRpby6gZSqjo4jDKq6eryysOP0xuH0xsH0xsHS/feX5p7CgDwC4qBEABaGg8wWAABHoFGRGnAFfBgWIDEicgqSQIYAGIgICj2f5Y4uf3D2OrT0aUn1xefLmy9fPT69xsrB0OLeysv/j7WMZVRMzqz9vLGk19Htn8NzzyW13I9o7ATiMvXdE/ixICTX2BY5enN3T8BAJoGCgEsioq2pBfFP7ehiyPg2zjYAhEgrUxU0lemBgtcHOzllVCGpjpQMYBGwdAYCBYDF0fBJPEoHBqGwyLwWAQeCxPHwFEwCOT/F4EWzmr13XwXT/XQRE8Wz17bVBKQ6frRSVbBbK2p4RA/pr63hzWHaXr+wtGpmx+paUc55MjBbvKZLrekVOniCmsoEImNTuFx6Ed7WutOtJfW+QxMbKbVXAAA+Hrpu7uo55UeKTvWnH2k3JWqFBTtUt52gp1TLwIADofW05A11lPWV5MJprg62OgY6cp52qgdqY2duvXlaN+sGACNXRfULKwBACRrXPdRekd3+cmLC758b10r4E8Vzy/VSc0kJWV6MXgqjn76uhao9vYse08XRpBuTpmyg5d1VmlL35XmxDzlmCwfCludwbP7+rOwZWiiYXCmfvCqv59dalr40PmLggQfX4qWP9M6Nts3NF3cjQIEUai8MvPQGImGWq+wNMuj7RVLd/91ZebZy1ef5taejSzvbz18u7S5P39zd/n2x4X15/2DLfM3X9598oNzaIGMvH4gOTS3pDEirii7+FhiermMhrWGqYeZka25kbWTrWtkeFxGdvHJE2fonDhfcpx3YGJiRnMgM5vOL2aGlrKCizm8YiY7mxWUGRgY7uZEsrFyI+BklY0pg1Pv2i4+rh/crupYd2DUlHatph5bTD662Hj2/sqdNzuH/zp4+9vq8u2Hz193dw96B6TSQ+qWbr9d2X4zt3Ews3EwvX4wtXYwtXYwvX44sXo4sbo/ubY/vrI/vnIwsbo3trw/urQ7urQ3trQ38l8OX/wXwv9p+cW15f+CN7a8N7K0N7a0N7a0O7K0O7qyO768P7ayN7F2MLf55u7Obz4pzWaePirGJkYO1rYe1gCPYIfHbD3/9/DSfvO5e68+/Kd/9FZkauS1W69CeUwLG2l7V1VNI3EVLTiSAGBokFnUUX9y69aTL7ObhzObhzObhxuPv/ScW2FGhN148Luti4ezi6+bt0ewgGvnbIDAAlUDTQCAm48XyZeMxIgCANyoqadOb3PDSu/v/2vr+afp9eejK8+mN3fnbh0y49oV9fQAAEBR+8vvwqaBRQAA0dpldPEVUhRYBXKiE8pCYoou3fnp7PQGI79zefODipoxACD/aHvj8SsEBaIgNiW7socakeJHoampqcjJE9gJ2VM7wg+/CXmhKQmpxQgxgEZAseIwPA5GwCMkiAg0EoJBwbEoKBGHkMQhsWgoTEzUzFQTg0QaWCtnlnFkZbCSMmhJObSukSKoO+pH5RqJQERVlCV0DDWDKPSL14fzMqVPjo4ZmXt1HKH1tMi3DrTr2WvGBkut3HwUXT5YV3fq7NhW5/AqNcQ9rbhr/d4PClbOBDxcTAT4U3mtF25emd/vufbIk+Htw3L24/PlJdFqirIqcpJGWvJsH0dtVWkJAkyaABOwWO4Ut8Tiut7ra86OzmdHHti5250oMt6+oNfZXXpx9kZVZ2tdezOZzRgevnKyvyoz1yO7NJrEUC6truHFkqtqbIuKAjks/ZoCwdW+/qLisJR8iYYW07Jq6sCZ89mVkTFp2illWUNX1nlJDp5uekv392hRHhEJgYraIslpwXeffbDwtrGxBYNnKTqGgEJFTl2lVJYpxcWDrrYQMjNk+8GHjsHpwMSOvsmn46t7s+u7c+svFjZeLmwc3rh5+HDnXwUtZx3dWAGUyLSco2n5tWGxGWZmDlamls72HvZWjmwGJycrp7SkvKyoIjuroL6uITutIL/wWHxyZU5xK4uXy+aXcENKOILSoOAiGiudzUmhkcO93QO8nN2RcElpDefTM2+7ru40DW4f673lwq6v7VlpHbxT2rmeWDNjE97ZM/a8rLKx7eRgQkqWuSvTkpVSP7R5Z+frrUef5jbfzG++mt14NbfxamHr7cq9jyt3Py5uf5jbfDOxeji5dji5cvAdrfGV/dGl3bGl3bHlve9R6NjS3ujS7ujS7tjK7ujK7vjK/vh///vjK7vjy/vjq/tjq3sTKweTa/vLd94vP/h6bnEfwEQAFJi5uoWlHJFXlAUANA/O9Ey9X3v+5/ufhMEFjQk5KdIKwNTOpCi/UteQ4OGta++m7kq17bu21HB8NObI8brBR0/e/33r6bfVux/WH3x++ubvjJpL5o4+Ns4kV3cvNx8vIAbs3d1FEQBAwdGOwUBauIkz18WdIyUjbelOGlx79dN/hA8PfxpeOGw8c29idWdhe3/ryRtaWu+HL0IZOUkdK520kqH6c7vKegYAAEN396bzO419G+WdNxILTvMocd9dNKPz2u4XIQAAj8NjJeGK2opW9iZmZLqjl7+COp4oB1dUUcEpawYEx4YXnbJwZQEA3F1IIgDAYaJSUlgJCTQeDyXgEFgkFIOEimPgGDSEiEViUFA0EkogoAAANm76bn4m36cTASIwGBQUVTJ9QnzEcYBG8QlkMtgU0vmGgFPHTJMTJI9lmI6ctW4qw9UlSieHKKXEmqVn+jS1X7gy/6Bp8PLRk3PhKREFFWlL2++pYTE6GlJErFhUaDQrKoYblTE0eju5+lRKeTVOEi6JR8IhwERNwcVEuywmzMpQS0tVTkVWPCoqpuX0TGnLKU5G+fLWh+ii4zJKcoaG8gy2LjsiIiLeteZo2uXp7fMTdx7tfKvoOhuflX73wQ/UUPMgnv75i5cjE124XPPsBO8H24fnr06//vSnjKGUm5+4Z4BsRLxt+0BNc3vy82ffPn/+++pEH5nm395VlZHmffVaKS/YNKcwo7Tpalnb9dMnfK+PRFaUWhQW6QdSpYfO+je1mUxfpbXVWZVk6pUVuofFZg7PHN59/uPK9qu5tb2Ztb2Zm7uzGwd3n/+Y0zjk4MIIZESV1nZ6+TFNDS0crd1cHDw8XH29PfxyMnObGpqpDEFBSXVZZS1XEP7542crO0+ilJqDAykuuYoalMvkFtBZeWx+Pi+sOCg4J4ifzWYleLn425rb47FSCEmD/tkPQ1NvOi89bRzc8hK0FLfOd5y73zh4p7BpwS24rbB5Pjyty8yKERKSnZZxdHx2W8Eh7MHh74/3f3/+5p+dN/958Orv6fv/Gpx60ji01jPx9Pmbf24++jK78WZi/WBi9XB8bX9iZX9s9b9Aji3vja3uTaztL95+u7D1/sbtN5Orh2MrBzPrr2bWD2fWDydWD8ZXDsZXDibX9idWD6fWDx/t/eEUXZ50pNfS3i0+rabm+My//hRuPPy1a+BOzanN2JIGRWuT4Nw6lDREy0RWxVChdmCksPa4rpGEmbWCpqGUghZGRVtU15iIlkWr2zoEF58o7x+5cvfT5JP/ZLeMmLj4aRjq0ZlkHW0NKBqIQACAAwCAi29QY9cNW5eIobNL/eef+vgxRWBAwsQypehySev17tHNlgtr9RcfZjYs7H78m5fTf2byHgBA0S3wD6HQzJnmF8xixiRo62t7xZalNMwMjD3M75tf2XgDABAkppG84hxdqQCAqITU4KhoVS2inApKTYuooIpR05MmyEmmFjRpGNtoqKnramlCRAEAICI+GQtHi4oAHA6OIyAl8HBJPAaNgiKQYkRxJAYFlcQjxTFQBFxMBIgoa8kaWanJyBNEAICIQaBQGAIGA26+mlAEUJWFRcelOJKsXZ10Lg+FDfSY5uZiasr0a8qkj5XrnasyutCfUVEbqWEAGDTx8Djt/NLooSsrjX2ng4LsN+++Sq5sUFWVIGDBkfwjtx++mV6613dt4+i5VQdnx/Qk55hwSzMTSUs9FXtj9SiyF5vkpKkkIykuoqUE5UclFdccdfGzjEyJowpYGioEhBjgsgWcCNPcXI/HL4RFHcMBUdlTc2+W7tyOzwysOFbXM9Ae6A/buHWv43hmjECK4Y0rKPFs7DCIz8Wo6iFVNEB8orWdM0ZeA5gZofb2fjx4+fXr17/DsltmpqebO3uyiqIuH7durDU/O34jq/5UTqF0VbV+aZldSopBVDxNECrl6i3t6IJuPmYqCIJeOm2ck68no6RC5lXdevjh+1bH7M3Duc2XD/d+SasfcvFg04NiPUl0WwsHO2tXWysXCxNbBoXV2dze1dHd2tLe1trJD46gM4JqKqpaG1tbGlrSEtMtTBx5oTmp6VVkegaDk8/i5dFYWaygHHZQNpebHhAgcHcNtDK10tfUxskbBwjymy/tXFn7eWD8FTtxIK957uTVnZ5rL7ovPqEnnLqw8Pnq+q8nrz2r6Z7tHp725hf0j22F5HWTk5qtaNkaLnxDZ5aTD8fTj62gYe/Mzr28/u7VV+G93X8v3/0wvf5qau3lxPrLydWD7w45vf5y7f7nyVtvLMLzJ9YOF7feLt354dHeX0fO3Fi5+3lq9XBq/XBq9XBy/WD65sv5rTd3dv8BAHgwOUMzDz79Ilx79PPOy9/OzL/kZ1W5s11t3eXRMgBLBCqaeAUNrLIeUUNfxiPAU0ENI60I0zSUs3HXSytJsfcwtXOzTswtMHU2pkUHOtH81GxdAQA6WpriBKSPv6ebhw8cB1S01Fuv3PnyszCp8nJ+/fjGsx8HVt69/llIZifCMcA+JHL+5pczVx4ODq0VVI6VVk9HFTWGpJxSMvQUxQI9G7ufhcKg+EoAAFICABlke/9lOS2loOxaey8PAEB+Q7sjjTvzQnju+l0AkFaugSYmtvqWSrpG0qpaOFcvR3EJEXlFcQAFyooqMDig8VgAClw8HJhclpGVlZy8EhwmgsMjMDgEHofAY2FoFByDgmLRUChUDI2GYpEwJAICFRXBS6ANzNVERQACDv1e/AIGhQJDU3kLCxWyr3XfuY367pGiquZj3eeT8yLLahx6uvQrS6QoNEJ8onVagl5aFi0qPKi573h8uuu5q9vXxjfHZramlh5O39nXI/k7WamJAJCWkHN59mHvpeUTF5fNvAQVVUGZGSgnN9GjDea0AFMNJSLJ2jAzlhQdZUkN1M8vsOs9fzw2N97d3zwpN97f1zSY5WioJZVTUu4eIOHpq+pGCcmpzCcxPEdXthixUmZWIDVWpzxX40yb48iFxPFh/4kOk7kT5hEMzJEc/aJSg8oi/vmuhNQ4p8RESzcbcLDzw9jcw/cfhR9++Ke19/qN2bsvX/8+v/k2rbKnqd4zJsGLnZlT3tHLjI7qOD/W2c3KyI85OXDSxV3fUE/T3V0jOMg8IlLL0wtdVCpo7lu49/xfM5uHc5svF2+92nz46e03YVrTJT+qwMbe09ba2cHW1c7SmUXhJMUkNR9tKiwoDvBnkilcLy8yhxXs4ezh5e5mbWnD4nBPdR2PjUyMiy/ghWQWlnQF8Qq5giIOv5AZnMfk5HC4OUxOGpUa7enqz6cy5SRkEXACAEBJ2zI6q7F/7CA8dzCvZbag40ZS3bWg1HpHvwhycIqND8/KkWzjRHJwDrR3pXqQmE7OJA+PAA93fx8/dgBVwODGOrlRcThpIK6u6BCcUXfp3lvh7gfh7ac/zm+/m954NbV+uHDr1eja4ejKO2VbQfvpyYuLX9fv/3DkxFR4diZQl9p68tPMzZfTN18u3Xm/fv+Hezu/3nn+y8nZD1lFdY6+Dva84tuvhKemXrVPvX75VejiEi0jj5dVxf/8t9CX6a1nLqesjaMLKMo6cgZWBjomalqG8q4kG14kTcVACiUrKooBsTklfoH+Bla2QBQoqOJc/L1b+s4CAAgKeFs3e2NHy7SaruS6M6FZJ289+vD+R+HZG0+m7ry9e/CnOzUELS6WUtEUkN6Q3nGpfWTz2saurR8VwEBkbLaRpYW0mhROGguXlQFwQFRE6pnqSKvi9a3VYDggqylu7qChY6aobqblH5EYcfTClYV3AAAHL08sVlxTTwqGAJI4DAAAihK1d3DEEZBkCgUpLqquJ40hioggQQDH28HeRltbCYUAKIQoBgXFYxF4DByFgEoQkBgUFAmFiGOgeHE4DApBoyB4CbS0HEFUVEQCj0SjoVAoBA6FgQB/fVk5qLOjSmJCyumJ3fiqJn5eGhSJVtZXpJD0GzsHj7afqWk+mp8vyC0vZviT2s6PtbbWXBrfGry0MDy+fmnuNikou7L9lKeTvo6KeH5awcPdr2kVfZ1d80OnG65eKRjqta84YtDQZa+tI+5sopPA9EkKcU+O9QYA+NpYU6ik6HT/0ATX8ES2lCxKW0uG7KeZku4Zm6xxrFWZKnAVQ8EAAPausnS6DZthMNBle77P8Uy32YXTfk0dwfUN5VW5WifbrUfPeM2MRVYXq1cXa5UWEgVB2OYGl+RMvZIyfEOH4dCFzMP3wpTixo+f/3r56ufJ9XdBBZ3ZVZUF7ce8mQ4eAdScnscnBhghMVoObvIBDJ1rV0oKCr0ZbM3cXPe8zMDIaMeTZyafHQqX73xcv/fDk5e/3Xz+c1h+u7sv09bW1d2V5Obs4+dLpwayCrOLWppa09My09OzUtNzhi9ey0jNvnJ66ExXd0VmBicg0M3BJSUh9a+//rZ08NMzsNbRsYyOOxIcWswMzmdxczm8Am5IISsoi8FOY7PjGbSQAK9Ad2cvFxdvX1KAkyfZyZ1mbe/u4OZn4+hl7+rr4Un29KGR6aFURiiFHBJI4dG50RR6OI0VTg+OYfMTWPx4CjMiKCo9IrUIiKAAEIXD4Ug0UVxCASB07agp9ZfuvP5Z+PTN37eefF2+8z6v7+750SfBYW5WfkYTa4d9k296Rp61dPf1jd2+vfPX4vb71fs/zN56S4ptvrB6aMLinrvxVEIDZ2iJz6uoAQpaceVNgCBiLwi9tvZc0UibFx9HDY82sJbhhbnpmyvoW6kjiaISChhze21lbYK1o4GcGkrDUNIz0LakIlfHyoBEZklJodU1Je2dzWOyKgAAiupEOpdMofkCFJDRkCtpG3ny5rdbOz9quPgDKHZ0631K4UkAAAQOAERMEJ0ooySFlZaUUlUFEBCZWyiISMdiAUIakZZaisMDaXmkuAzUydlOUgbD5jO0jWWsHVWsHLWJckhdE1UAAzhFaR0DRztbXVExICVDNLX3BDipidkDT19WULB31ckrBHEJGRlxeRVxNW1pCXk0lCCWUpYvrYgxtlSTIMJ11BVwGISYmBgKBUMhoBKSSHFxKBoBlSTApSUxCJgYEiaGJ6JhEFExUTEsGo4TR8NhYnAoDPgFars44h3spazNJSlBFLSsqJ4yqql+QE1H81Tv6fGl191nV/svLfVdWq87vVLZUGdiDUqqKgYvLQ9cWbg2t0USZE9cmq84O6GvRdRXwhXkVg9PLXd2npiYG+0bsDnerldeLF5fo9vTY1GUbxlLd4kie6QGU6k+5gCAX74Iv/0ufPlFSBJoRyT7yCuKi6MhVmaKDL6uC0lFwxTh7Kbu4aacl+nR3skYnRgfuyaoazCOTjdLTEMWlxlY2oHa6uSmRkpDA62pSa6iXHWw2yMzQyk/DzN2qSDA17W5JzMhA97UIXH9ctLi0qChGT4mp3phbefaxk5YXiYjxNs5wHjv7U81vaORFSNXpntN7EBCqqWcMpzCInG4lhkZXr40+bgkWhDfkBKqOrW2+eqT8PFbYV7nqJSyqZGRo6uju6ebr7urr5O9F8mbWnWkpqO1KzEumU1nBQTQTc3s7aztyT4+1UfK793eFAqFT58+LivGSUktAAAgAElEQVQoigmJjItMbDrWkptR4OXFCossz8ppIdNSWLxsfkQJjZXDDMpm83LZwTlsdgo3KI5BDwkIZFHo3AAKy4/MCqSwKbQg30AGlc5nsCP8acHM4GgaL4rOjfajcqmcSAojjMKOpgfFskKSgiIzOGEpvLB4VkAgxc7c1cRQTlFDRBQtAqB4vAQMLwfDqyCU7PwSm6bv//jpF+HLD8Jvvwv1nMwUTNTrj9/wFzBtfaVjMzzljUDP+O6jgz8+/CQMKRkcHL/rzoqBEUHNwBVbH6uwOGdbNx0pWVEZOSCnpQZBAiACOJHxatZuAAAoGpjZypjaK6vpKypryAMA8DIIfxbVzE5LSROvqC6OlxOVUUJLK2MzcgtgKCCrjKtrP2nubFJZ22hgqgcnwqNi8gEAAANiaoeevf69sOIkRBKztP3qy2/Cmq5LSrJEHBF3emQLr0g42nJOw9i0prkfjYfZBniZOesDBECZajy8/0laDuNNphubW8rJy+AkEJLKcFVtnJGVtJ23eXRSWkRKkZa+GYPCFscCFzd1TqTAxdcnvqzhxRchMzybKC0OxQBmXIqtrdP3DRVxAkxFS1ZKCe8b6GVupROZFI+Ci0kT0Dg0DAoVg0MgcBiEQEBKSCLxeCiBAJckIrFoKAohJkXEYlBQGASCQEAQMAgKAUXBEYDDMc7IKmruvxwXZx6d7AYAqM6uTW68bGEuyRHoHz83Mzxxv2NwfuDyfP3QlI0xGD5z/PLE/d7hhZ7z8/yi4+TAyI17b0oHrvu6a5ZmGp5oN+hr1+qoN6kokq4/Jpebgy4tkU6KV+GGS5aV2J4ZsI+P1C3Jc289G6iuB/cmUxnBycHBqTomsoJIqomJSqCfs7GBLJul7u2i2lZDrSkxik+QjYzBJqWqFWSp83kiYTGqKBlQVBqdlObAZmHOXxpsahAU1UXH5ph6UUBZgdX25kb38ax7dx8w+RyXwMBLl86eOcVMSARb24t5eZa3t88PXVlyYwY6eKg7OKrTGCRmZHrCkTZSaH5pc5GpA9rFB6+lDYuL0k9MdnF2x3l5y8TGeIbF8EgUnZBI+IlroxrWdA01Q0cbJ5IX2dsrwMvdz8crMCkmtaLwSN+JvoLcIiaDzeXwT506XVPb8OThk+dPnrRWVTGt7byszBOjIjvbWiIjI12d3agUZltDO48ZzGHzqLSYumOn+WElQfxCBieXxcsPiShnBeXQ2ekcdoKnO83Tk0xhcv1pHA4rnEzlBvNiaOwQTkgsmxdFZYWQGTwqJ4zOiqQwBTRGOI0R7ksJ8aUIKEHRZArHz87KV0M2QEshQEeVpKdJMjX0szCxMDSVkFYWBVCIKByNRGBktURgktIW7ILWmaHVt4AInr76+y+hsKS5lx1hk5obmFQYPHP3P56hrRpmzlqu3imF1fUt17wC3I1spdzpJqGxzjomsrau5rYBnkKhUNfMisZmpaeEPXr599Lsui9JjSLQ4MTa2ro7KxvbR6bWXJy4w4vJkFfDqehKaRpIWdlraxvL6FnIpeTGqGvhw5LT/ZkBUDwwdzITIwBlY93E9BoAQGB41Ltfha8+C7nppx4c/PLk7X86B+cBAK5eLADAidE7JtSwwav3DezctUyMJeTENfWV8lu6nh78UdI6cXNXGFnS2ntu+sipK1HxuRq6shoGMt4+/t+JghNk8/Nbg8KSnL38YXgRU3ttO5Lv7J5w4NL93t5ZAACVE+7u5COKEpeUk3Xx9wvwJQMA4GjI/yoIAwAsdM0hAOCxCII4Ag6HoJBieDycSIThcFAEXEwCjxTHQJFICA4Nw6BgCAQEDofAoTC4GBQJg4OgIL3cssrEgir3ABlPkvmxuv4bD38j6BqUlHm6+sGU9IE30/ri1L3T11erT06WFldeGL3VMXSjqPla8+BseGFXdEplUu0Zcy8/Q21EoK+yjz84Up5y+dqp0/2k/l6v6mq1wgLZ3CIHJBYQcFgDfZmsMvuyOlcbkjwMgPP9YzNTm+vrz3de/hqXxZOTx0MBiAznTC4dj4lRGjid1ttLKyi2aeosTi8fqqlO7Ortp4X4ulMtVHSh/v6ybU2Wdk4gJSXNi5XUerQ1IlSpIN1qfenmieErv/4ifPJ84crVtqZawdHmyo3N3bcfhQ+efHzw+M3zd/8WlVCh0D1jE6JzC8szc6sSErOVVKRcfNT0LaBJaUbDw6yScmNmkDyXrxMVZpyU6BWdmDl8bZPGdnPxcHCwdvFy8/X1oni6+7k5k3j+YfER6ZnJme2NrZkZ2TpaOnIyimrKmjIEWTEAtDW1U5KTZ27MCYVCoVC4OjWZFx3tZGZOcnG1t3OKjkoQCoXuboHWNl5KygYCQSKTW0BjZQfzi4NDimicbAYnOzKqPMCX5+kW4Ors4x9A96dwKLRgCoNPofPItGAKjR8kiKYxBAxuBDMolMMLJ1P5VFaYiwe1v70rIYhNBEAdDvTF4cbSWCt5SRtlOUtFaWsFKVdNJS9DPQczUz0DcyJKXBRAgQgKCsNgJRXklAgW3r5Td/99+JMQIgt4iVGxWflqRiAqNzautq779Li6oxFeHbiz2Ec6JkkMlkMA29JR1pvh6BxgQ1AE6fWVjiyGUChsausuaTvB4OpERmt1Dx/35+sCUZBa0eDozYZiYUQ5CEEB4envbuVgIaeKllBA2Lvb+rJss0oiq4+fDWD64SWAnCpKRk1cRoNQO3SLTOUqWTqf3XrfN3GHnNnQu7D7+kehkXtYWfe5D78Jy5vGnr35o/z4+stvwqjEigAyFYiB9NLmqpOjd18K87umWk6vs6OjNcx0YVKirhRvr0CSvCpKVU3Onx7r6yNgxB0LTswVRQBxCQhRDkWQhQMYsGREstKOePBjq05NHh26yQov9fB00dZXO3Vti8ePT8uvBAAYGmpoasm6ewWkVPfPzx9AABDHwiXxCCwaikZBZaQxRCJUQgIujoOi4FAsCopCwlAICBIJgUMgMCgEAYPAITAkDA5ik1jx2SFdpwcMbJXbWnpyW1LjCmKoPhrFteHZFTnaZhhTaxQ/KmRofMOaW9x3drp3eOHk+dnanvFzY5uBacdYAQnXZh5WnhwxMJA3N1EJZgY9ORQ2t1MGTjm0d/qeGdAd6rfKLbS0sxJ3dZAjYuG2xto0b1sAgLaExJtPwtqeE2192dVdObZOMuZmaA9nhTOXIwaHzXr6nCLidGg8fEgI/mirS/qRjCCuyYmrtwzsxG3clZ28jUtLKbGJMsWphscqk9NLu959FP7zt/Dx81cD/Un+NIlLg+eev/wxu8LrTI/FyXaLuYWHT198uvPw8Onzt1t7X7Ts6d6kwIjY1Nyyxsy8qqSMIhd37cQ4JxU9OClQMShUMzTesKmZGhtrQQlQqCn2zclNt3P0UVfRcHJ08fb09/YI8PTwc7T3Jln4DJ+6+vzZ6zBBhJWFhaK8oquTS2xUwuNHO63ldUKh8MHWdlQwDw1HigDgTfK+cv3adxonro5EhoSzaIyM9MKWho6GhnZ7F6Ygsjgrt5tKSeeFFLOC82isDK4gXyDIp5LDfX3ovt4UFjOIxgimMwVkCtePzGEwQmg0nkAQS6PxGcxQOiskiBdFofOZQeGWDh5C4V+//PDBTkvZUF1BSxqvgoYqQIEKUkQTC1OFQCwIaEMkTAMBsVBTdjY1tbGwUlPXQ4khARCTUpDGEHEaBuoWgS7ebOONR78WtVdE5Rj5cCSBFAiKzOPGhtv6GyeWNGw++WXv3T/tZ7YMLTW8KJ4pOckK6hAG304UA1RdJd3CuBPz+9eu36g9PjB38wMAQMvQKKfidPfJscTcSiNzdbg4SMtI1dRRIMrCkHgAUEBKG6Vtp6luoqGiLePs4aOgrqZtqCFprPeLUKih4wAAcKQE/c95ys7OAXny3d1vc1uvJ2/u3bj98srii1vPPtvQ62jkKCArdfdAeG3lrQXJy9zHnRWRLCoOaruHZbSMOdFF+joWjq4e3NjcW5+Fr78JK+pXLKwciARRcSJA4QBOGkDRwNjORlZe1smXfOPx3/Z2bAgASuoyQAQY+dAklZCiKBExUWBpoW3tZMxKyuZk1lZ3XQEAwBFiWAyMSEBg0BACEYHHwwgEKIEIx4pD0SioOAYBE4P8rxQiEgZBwBAwKBQU1R5rH5xxY3oZ6UNbWnKjygMSouVbTp1lJcf1Xn7ae/lx76WtqKz83surgVH1p4ZmTw3Pn7hwo/HU9MWZbW1SRP+Z+avzz1OazpqbEXS1UFyaR02LTUo8uDDcMTS+G5JoT6ZBW48ZNFQZ9bS4e3kpGGkox4WSFWQkLVU0P/4qzK4MvzgylBiPbqpT7h8MSM9W7uh2qKpVZ3AlAQCRXL3+npQz56iOfrLJ6dG5xbaNzTHvfhC2X17wC7LKzmU0trky+UoiEJBXEhaUSC44WpyTK71xo/unn4RPD3/qHOitPeZdV6Pc1Fl3+9HHnf0vh69+2nr+1cyVLQhLCwmPjIxP5UdEJ6ZEU+lm5ABFUzOcrT0xNcfK0kmu5mhSQqJjAAkfwlRIiHWIi/F3d3RydfD0cPFxc/F2M3fvqh74TpQPP0lFWs7ZyjoqPCYuPovkKygqqBf+//fHv3853Hl+a/FGR8URjrsHAEBfXzc5O+fc8HBsTAKdzg5i8tKi4yiefm7uVF5oelvHcFxSHY2VwQ7KDYs6EszPYzCi/UkcagDb29PP19uPweLSWcFMZggpgEWj8UMjEgKoQXQ6n04X8PnRgVQejRluYuv87dM7oVBYnhJDcrJwttK3NdY21VZQxSNlRYAKRNRZScZLS8VShmAohdXFY7TEUXrSMjZGukZmGqYWWkgcwtRSTVUX6+CpLqGsqmWqzYzR0baVvn/wj1AolNIjymhApK0s1naEFxbft5+/39J1JSg6wtGfdHFk92jPfGhSWnJ5zNLdn5ObbkYfHRWRlkMSFM5emq/vm1zbF+59FW7/IEw/0kXhB1O5FDNni7CYRAQBADGQlFMBwQI9S42mgZubz36rPz8FxRKduAKhUNh/cUPbyX7qzu9YtCJRXiajfvDFu39GV14ubL0ZWXkxsvRidGV3bGV/Yfvl7Wffrow/iCs8+fkvYf/YprGVnJqujJKegp6dUd+5eYKC0p23wsHx3bvvhVfn3snomEC11A2d7Bm8YEVVOU0rGw0NJaKKXl3/XPOJ+eSKgcreWQsHvrlzUFJmnqWVkZmBFl5SnCgNVVOSVVWXdnU3DmR4Eo31SmsGWgZWAACiEIAnwCUk0Vg0goBH4HAwPAEqIYEk4OA4cTgSCYNAIEgEBAqBIOEQJBSG+g5hVKK7naeSjj7O2VkqoSBAUgbeMzDdcHorsrLL1EezpX+64/TC8fOLR7pHI3KP952b7Tk/3zk00zk0e+T4tB0l+eSFtea+6qT6DhJT394Jk5QUmlOX3Ht2dmj8Vk07h+QtEsxH5hdpFZaqVFaZVFQ4uzrKkd00HA2V0mN0OnqCLlzOyq1VLahSLK82Lii1pAUrU2myZuZiNZU5bq5+N2eWz54tvDqeZ+6qUN/Q1nk6J63Qqe/KQnJpsC9Tta6OdKKbfmNpJCqWUlfrGBOqOHI+PiWLkJRk0t3FPX1l6vrsW25avCBSjB1ilFXSWtLSVdZ59OjJG0r61vZO/mxumIWljqubcX5+UmQMlc22sXckBpDVHN3wZKY9L8SVxTJPi6dG8q18/RXTUo34XJKLk4evZyCTHlyYXiUUClOqWyGiOLqN88r12ebW49Fx6QxadEJKcwAjOzg2Y2l1+ceffxQK/7l3Z/vTu9e//vztO5aX+weSIsIVcOLS4gQ9bX1TM0seP0woFPpT+FpaZpLSqoLwTAYnm87JCo0qY7LTybQYKi2cFsj19gjwcvP29iRRyHQak0emB/n40sMjEyi0YCpDEEgJ4vDCaBQugxFqauPx9vCFUCi8s7yUERPDp/r5u1g5meoYqEgpwYGtipw8AGpwUSIACjCgIQ4zIIrrEnHuPmbW9nq6GtKuHpZ2rrqKWmhtMylNI0kpFXE9C2U9S/2k2uGuS9sYAhCXBqZ+Xh+/Cac3P5wcf/3p30Ighc2qaHQPZGo4aKJlQWZF/ZmJnYLyLl8aWUpV+tkPwgevhOE5jT0TD9zpEU5UagCHLq0uLqmClNeVzmtqwitjPNhhk8sHAAIKey6sP/oVAEA0kqax4k9N3IvKaQMAIKWAU3TOt7+Ez9/+s/7kx9nNV6PLu6PLL0ZXdkZXdkZXdsdXdq8u7QwvvFi6/2l49ikAACBE5TQlzexMoFgRSQUcWgoHIEDD1d03ueT1F6GSipmsrJiCKkxOFSUhhwSiILri5IXx/bqeGyZq5gAAjIJMUcPVssrz3LCkQBZTSUPal+wfEhUqSIg2MjK0tjPSM1TBS8NE0cDcyltFUVNBggiDADwBQcQhsCgoFgWVlEARJWA4cSgWBUWjYQg4BA6BoNFQOBSCgsOQcAQCAoNBoaCywrqqIcqfa0+lyJhbwz1sDc6OP204NVd1fCIwLLa4/nJz7+jQyEpK9bnqnpG2k6Onry4e7R3LOXZxeGrb0o13+tqdxAoBLYYEAFBQBblpjPW7P16aeelAppwYsGvptiipVubFSvCjVANYii7ekmyaalOd28k+15IildZajboqFUEoJj2HZKgHCyCpxgZT+4+H9Z21bWonHamMio2Samt0yc51DGVhe7sM+i40v/0sVLMD6WVp/gyjsHA1P7JCcXX5+p07CHngQUJnFqqWVar2naQnp2Ab69x+/02Y19RS33mEG2EQSHLe/yC0oYpcm3/AFQSGhdHyCyo4wSGBFB8m24bJcUtNi/P01eFFmDh7EaJjvfzJekEch4gwd1s7cRbTwNgYSfaz8XT1ZjF4ZArD3cVHQc3AWc3i+fI94T/Cjx/+lZZVEUANj4iuTsvsDeIVkukxts4cRw8WmRlVU9exe3D4P29cW1n53th5+LiqtILk7q2mquHhHVBQfHRz4358YgmFnpSR0xocVhoeVc7iZNCYyWxOHI3C93Enk7wCmDQWm8Zis7hURjCdIfD2Z9HpPAYjhELjMTihFEowgxFqZuV2sPP4t19/+vfPPzVWVZcW5KZGR4TQApyMdbTgkDBHO00o8LEy1FWW1iCKK6JEVMSAMhJ4B9rpqsloyePt7PT1DaR1zGT0zOQ0DGWgUIgYBAHEYDgpFYyMhra+hLyOzIM3f/8mFO68+eP5y1/Tjgz5ReSu7gg1zb3DEospwamdZx+ll5/kh3MReMAL5+t7ehQ3nBaXxala6HrQaMHh4UAUmJpq6hmqS8qjnT01AAA13afDs+o9KOy8Y+0YCVkAgKO//4OPwnffhA2dE99DUH0//wcHf46vfc/yefE9se760s53ja3uTawdbDz9vPeD0CukoPv8fHpmGRINAAABvGRzM28IHCDEgR3J5cS1tf1vwrr20dicSkUlSTdvazlltKKGBIYIRDAgkBfG4kdLKWI8mIGUuHQFOXkABQRZqJKWZFpxUQAzkCCLAmLA1NKEII2Ao4CWsbJ/Vt0PQmEoPwMDBUQihkBAyMjgiTgEkYAUx0EIeAQOBUUjIUgkBA6DwuFQGBQC+/5WDAQCh8JAUbE1jY3n8SyYQWReqG10QtjA9QctgzMdZ+ePn1voGJxr7J0sbr7MjG/qODOdU3vmWO9ke9/0tanbUbXn+HHVY8u7l+dfZtQd62zTKq1QZTHkjxz1bTxVH5oe4EOD+dAwRpainBA1Ol/ewl6Ey9foPeE11GsVFk/MytA93m58pd92sEuPF67v7aFVVabR11PEiyJNTPfeXu1v6YrJKjQfuXzuWB2n72RtdhVNThdcvXbpzdt/wpOsGpuMSF7whGBpTz+Dlq76xY3HLoF6HL4qi60wcnmyd3CwvSXw7va1sdn6q1es5m7UlhSG95wYHl1cTs03zc8xfnGPf/W8wI/MjYiMojM9Q8ME8XGJMbGRZLaBu7+Mo6dUdJxtQrw9l2NEo2geKafoGQKSj2pqjLuXu52uuo6zgePT8ZvfWToxcI3NS3NyIHO4mfGpHamZ3dYOdHsnmq2dv59/WLAgxy8g2o0UQqJFZhdVXxyZGL4y9n3gX3//sbK0OniyPyw03N7OWVpekSipqq6hR/ILycjv6Dw+ymJl0hjJNHpCSHA8lcz3I7H8vKlkP6q3q7e3h0+AP43MCKYzQ3wD2EyGgM7gsXhhFGowjR5iau26//zRT9++/ufvv64PD7c0ttWUV5RlZ3FJLroYkTYOWQ8CQpws9NTlzA3VbI01zDUUNcThykS4nBhQwkIcLLTV5ZFmtsqm1oqOpioe+hrmWup4rAQcAFEAxUsSNPRlYdKGLiEV5xYOfhcKR1Y/Hr77a+rWl9mbH87MHTYNjjP4XDLL3otspKBNEMSGS6ugTJysUgvKEeJAFA1C0pK8mbTZtbdSSrJYWU1HksWRo+2nx+4BSezx/gWMjsqXP4Uh0Zlm3qGVp9Yrz218+UP48pOwsmYgqqRn49G3ibWD8dXdsZUXo0svri/tjiztXlveHV3end9+P7P9ueH8TSdKuIqZLUIai5SA4oiiAA27+Vb49XehqYmvCI4YWnX+xUdhZd1VAICKoS4EDXT0pfDyMAV1KQweSCghXXzcQ2MzxZAAIAFMAlrTclJBTVZKHoUgAB0jLSU1GbwEAodHYHFAThGNICB19BX1nMxpSWm+gXS0GCDgEEQ8Ei8OlyZicWgYgYiUlEARCXAMAoZCQL4XtoCJQREwCAICg0FgCCgMdPe36VobFpZGsrkkXhyNG+Q0OnfYf/lm/8WlvksLF66tXJ682X95afDiQvPgVFxxd8/QwpXxjYWVh6GlJ5vPTJc2Xkgs6aWGU3JyZSKipNJTLRpazMrrjOw8RYurdNu77QNoeD1DGJ0hFxevbeUAGjskz55xLC9VqCzXKitQOdWmcqHfytACr66GT4zDN3ValORKFudgjx7Nqml0dyXJTo3WN/SVURnm4yPzr978dWnq+o31ldyG8NQiNJ0icaotamJt3cQZTMzOVjZ3YHBIL5J+XknTzPqHtbvf2gaG5zeeFlb7dHTSB/uDgjjmTw/+E1acY2lH6uwgtzY5eXr7xccl+fl58wWCxORUOoMTFilwcFOyciIEktWCgtTzCjx0DEF8gr2dEz47RW9plN9UbX3+ZH1MaJpQKNz/8gcrtMTIzMPCwpVOj42Ma0rLOeXsGeHtw42MKcrIOsblJrt5Bjs40908eTRmEoOd4RsYE8CIc/Vjl1Y0tLb3/PrTj7//+5cTPSdV1A0srOxJ/vQvn78y6TwkioiTkPfx4QYFZ8bEFHODEyiB/EBfDp3CI/tR/T39SR6+DDKTSWdTGNxAOpdE5lDo/CBeJI3Kp1IFFjYuzx7d/fHr599++nHnyZPjnb0dbcdbG5sSInju0rCteHKMCvRuIcfD1tjF2sDWSMPaWN3GWM1CT1VXjiCPFFOAAVWMqKWpooUqwUVZwk1J0kNZ1kNHzcFAT0ddGw3DAhG4iChUBC0DgRIwGk4xFad3vwgnngg//VsYGJUmhgKW1ioqmihja3kFTQxWUkxWGQWgACcppqSKlFVEieKAi5+bmY9H89UtoVBYe37zP0KhDzNFzdl5bv1zQmnL229CAxt2RlmjtpWdT2g81tyra2b/4f6fKw8+zd16O76yN7q8O7Kyd31p7/tVj/G1g7WHXzd2/3Hm5AIAtKwsvUgUKVkoSgrGTSg0cOFyy9bu7v307MM/P/xb+PE34ejND5TwDB1XUnJGQ1hSnjhCVMnKdPerMCIyC02EQrAATURr6SlLyqEwBLFAGlNBTVxFgwhgQM/cSEYOC0MDLFEMAKBnbXZu7iGbGekeFFLddCGnqh0hKkoUR0oSMZJElJSkuLQkToKIkJBE4okwDAqCQIhhMDA4DAKHfj+igCKgcBQCBnyZxkAEkAPFvVkqGTlsbzYiPM99YHjp0tjm8PW1q+M3L1xfqz0+eebKWmXX9eDExpHp7Stjm1NLD1MrTyub4Vvbup48/+3Y2SkpojhCBK2nhu4acglkqUUledW2GNa1OSVmqVo5o+g0hexk9dNnfDr7rTNK5QtLjdxdRbMyNMuKFCKjDQhSEFtLYlyUenO3a3GGxJk296tX27IK1EuqLePiJFlcyew0rdY2h5GZ5oX18awy2/3DX1Ly/GyssUwmwZOCj02lR2cxU/L5BcVFAICVtRdLGzfnN+5Prr9OzuviJam0d3r39TosTMac7FbsG0x08GDzQxPbO9gzY7ze3oSUrEw3D09tbUN9baOE+ISwCAGZauHiRoyINfUha9o6yqZn+RtaICysRDrrSWQfcO1inLau7rG+67p2HDdnXyqFl5aaWlbRmJPfl13Qyw8tSkyu9fQUuHlwHZyZpICouISKpLQqJive14fn4cnx8A4OFqRRqDEUehw/IudYR9//8fRWYW1n3fv3hri7EaKQAAkQwd2SQBIISZDg7u7eQvFC3d2dKi0V2lJaSt2gNvV2OjOVqU1npjPPzDzP9z2Y3/+9rnWwD9Y6/Ox9r3uv61rbtu/zC9RZLFaFykcZEN7cve3w/mMBipCoCHNXz8rUtHqDIcccn5mSXJCSlKuNiI2NjrMa4hPjE7SReos1Od6aYk5I1RjiMzILExKyzPFpar/wJw/u/Prl0y8fPvz57betGzZt2rB988Ydcxsql6lws7n+B4LhMz25hXm5RTlp2QlGqzZYF+jhrxD5ewr93YXezhw3BlZKgrlg7OUkhAiFdIDB+PaAB4CKwwxwFntJpU4MFh7YwewRMDjMQSQCAOMaYc1vHu5YuJrJBr6BYqWfMChKLnRlMhwJTAc0gQnDEMHg6u09S3cV13dV1HfaY0CYNcEz2A/lxP3lb6ikbe+NBz/vOP1u98TLhy//uP7kT2t5H5Yp0duK+WKJqzHx5n/q0DsAACAASURBVOOvJy6/Gpt+cfTCi9ELz45OPT9y/unohWdHLzy9ePfT1hPfAYKDk1IJANh/+RWZzgUALNg62r1h+tDEs6mZt63LL5qrRo5eeYfiKchcJgAgtX3gLwj69DcEAPAI8Is0pCEJgMLBMRwITm48vjPD1VNMc8AzuHgAwLwNo4s2T3b2rAEA2GMAlcOas3b0+LV3Zb27WlYde/YO6uxYoTVGYFGATsETcAgGjcCg4hg0PImApFMxLBaRTkazaAQiDolGwJFIOJGAxiARGCSagMUBZ1cmEQsW9nYePn01TM/ctnf3nIG6hav2HDwxu2nk8rKtZ7uWjW7cMzW49tD2vSuKmzaempgdPXV9/YGLwxvP85RU/0hsaoFqxaEjQhbVGqrQBBNScmldC7cW1qUtWdvAcwPeKnxusSQ8hpmbwhtoE9dW0QOjEDExqORE1p6DY2u3HJL7+qrVbItBWJDI37szatumkM07excsze/u9VmwQtbdid27M6C3m9DW4rBpS9PeQ2sOn701dvbq/DXVK3bsaOiIXr+h4+VHyJgV1dee+PDl3/Fp2aU1rXsOLVm/Nfz23U8Xr39IKDKvWWXetFHXN+A2r5PS3KKLio41WfMKihryCsIHFwgHFhT5+YV4yhUJ5qS8/JJIjcZqDY02uKXn+MUn+MhVGFOCROAE5nVWQxAUmxCbkZ5uNWeZjRZzXEqcPsliziotay8qX9g0d1tSeltEZEpQSILemF9cNr+1Y31FxXxDbGFYaIImymYxF1XXDJZVdJvMRZGaNI0uMza+MCW9LiWjtrKmt69vxbx5CxMTMjxVIX//899vX/7IzGzIzG2pbRyMi8+zWvKy0spMsSmGmAST3pJqTYnXGWM1Rl1UdKzelJSUFhNnCdbExVvSTGabt1/kw3s3//jl85cPP//+y5e7t27u3rx158atPR1ztnmR7uSHXIlH3unK6xoY6u7tbmtuaqgqrSjMyk6KM2sDNX5uAR6CQDe+v0yg5DMd4fYOCMBBwl0oOD8BV8WiejEpKiZNRqG6c1kyV5GrzNHVk8cXUyNCZCQy4IhoKi+eu9qRJ8H5hrvQuCg83U6uFuaWlUQbc0K1YUwxj+RApPGJAA0w7P/buDJx//Plex+fv/5z15lX+yZenr76w+2HHx+++vunz1CMuWHPyUdVfVsm73w8dfnV2euvT1/54ejFZ6MXno1OvTx/58PVR78/+gDBSW52CADQoGjukh++Qtn1mzs3TV97/G3y9psz117tGH+8+dST6/d+XL3lGgDwaL0JAOBtqm5dfiE9dxEAYNfETH/fOjILQ6TBqCw0i09S+Hk6yyUMHp4lJLtHht56A3W0byyvGPTVJBTMWXH6ys9L99wo6BpJSGk01/Reuv9+YOUqfbTaTeTAouKpVAKdhmMwSGwmmU5Eo5BwNAKGxyDwGDgGA8dikFgMEodD4jAIAhqNQ2OAu9JV6c6pKUy79B3kqxOvWr754rWP+8dfNS6sGF69bsfhR7sO3Vi3++ribRsqGwXNXSVb90+PTdzO69wxcfHRnmMP2latDNAi958Y9fUWnjtlW7nJZdFaU0o5K6uEd+j4yqwia1q2T0Ofv4MQ9JfKH59MHVnvW1rFHmpxL7ay23rzimryXNxI2Tnq3CyZLVmYWy6qbndr7Uvom5917fq9I2d2b17n2d5KGRoO6e5n9/XpP3+FGnvbahoFxeVeidkan0DO9PR9a3WkRs+J0cFmH324/eQX3zDnRQv7xk4M7hyp/f77v89deVFUY1q+vrFnUVZxhXLu3MjKqpi6xqacvOqsvKL0HNmR4+lZeeE8PtNX5RfpHxge5BMS7B4VKYo2qKKNap8QTm6WacFQX+e8BZF6qznOYo5LslrS44w2iynNlpSXbivML5jb1rmvtHqZp0qnN2bP7VrT3L7SYinRRCSEhCYb4grLqxa1t22oKB82xhWFRKRGaTNt6fWNjQszMur1hryg0OTQCFtKZn1eYUduYUdNQ3/v0IbYxEyjyRYTkxauSWlqHCjMbYgzpMfqbUZdYkpCeqw+3hhliIs2WuOsyQkpCdbk+ITkWItNF5tksWSERRgPHjkAQf/7/evnzz+///3XL//59vu719+fOTy6QWF/Ncv7oh7MDhTmlhRt2bFz976969auHe4f7GxrbaguLS9Iz0kwWqICNX7yQDexmIoVYOzUfAcmADwkjAOACAHkZHyqzqvEFuHkSHSWMF3dHf1CZc4yjlTOcJYxQsJcxTIq34WYW1PD4lMwBOCjjXr1EZp9CgEA4HYAAJCSUwZI1L8h6OFL6NT028nZr52bLi/dNRWQ0bzz7OuVh+5tOv386v2Pd558nX3yW++W2bVHZ/ZNv8lbON215eLY1TenLr88eeXV5Xu/vPgEAbwIMDktnSthKODg6//4LXTx7qezN99M3n5z+tqr4xefj118Onn7p8k77w9cfvXjH1BCehuV7+gREnnu3re3f0FJyXUyX3ePSA2RigVoQOdg1f5SJg+rjfVh8kh4JtweA8huTi6GuIElBzjSkA1j9y7OvJu8/nzi6qOpG0+PTT44f/35hk1Hq9tbTp55IBd7YpGARiNQaXg6nUgioPAYOJWEIROQYh6djEWikXAsCo5Gw7FIOBqBwiHROAwGNLZ1yIPlGTZd1+oGUzbJW4m7eOnN2r072ueAnBSwcHXP3kP7d44+WrZx3+atKyq6Vh4/+2h448mGrm3bR2+MTz1YsvHC3IH56w+MhYZLtOEiBw585NixsrbYxErHqARU+9wYQ7xU4I4xxsvjY+l5qayUBLohntaYQzixyHdqh/X4JnVoiIDvgA8IVZRVRPtGYVAEUFBR1L1gq8ZUW9hY39LhXNbQtGHP6YMnxtfuHMtsSl2zJXfJ+s78CsLAwrr+BRs37z7XuXxk49Zzm/ZsGj93prLX0NSdDuxBW2vW+LnRQ5M/Hjn3cuW205UdXbEJ5Psv/qmeU4PCwCuraxYOJx8+nL5ocV60ybOpTW82q0uKAyrTVA9HSuYU+HXURGVk+qfl+Cp9ySP7F9+YuW8wpUZrrZa4TJMpPS+nItWWl5ma4+sbDIA9AEDlpSup6m9snK+JsDg7qX384qINuekZdQPzd7R1LE9IrAwNs0WEp0ZF55ZXDba1rcnO74jSpsUYcg2m/LKK/uraYZOlTBOdFRSapDVklZT1FBfP02qSAoOMZktRXkF7c2O3TmuNNabmpJUkxacZtKZYnSkhLsEWn6CP1MdE6DRRMfHW5DhLcowxWRttdvX0W7Nu1T///Ofj2zcf37/79PPPv/3x+38gaGcY/1Ka+pg/eNSfCwOAjwL6kIDuOa17d+/cf/DA2rWrF84f7GptaqosqcpLy7ca1SK2CA2z+SpULLKvK9+VS+cgYDwUHAeAs5ik8uXx2AiRhKr2l1C5WKWfk7MHQ6JgCF1IciVX5aMWivlUruPBGz//60UlFfYAANoXbfwLgnaf+eHu8z+nZ95N33kz8+TL2gP3k/Nr5q/fduDs84DEhpMzHzcef3Zm5s8zs39WDowrYqpPXn0HAI3oEbFu7OHUzPsbT/4YPf8KkB0BAElVHf4BJgDAuQefJu58GDn3ZPzKq7GpZyemn20c+278yovrDz9QBEZtenVJ9+G4pNamgfVvf4WuzX7O79gOABBKyGwewdmNQ6DDiAy42I1JoINQnaurhMyXMjA0+20nr5w4fRdFl774Al19+PHI2Qdbj97acvTm4bMzh07PHDt379TFR2euPL9y79PowZtIgKTTSVQKnoCFk3AoGgVHpWHYdJyIT8ei4SgkHItBIuBwDAKFhCGwCBQWiQLdi8sq600Hjk/PX72xvmcxzxlUFej2nJjs7qc3V4GhJebCUuKGDS0bdh4YP7W1sDastntrVEpjz/ytgyuP9q88MXHp2YVbn6PL6/gO+JgwOQkBqurTrlyfbV9cH5fEyiuUzp0bFGlkO/BgYiLYv9TU3yityuGtaHU/NORz50hJez0+K8WlLlmQa5OtW1OyZ336yZHeof7A5jkZQ8u71m2fE5MIunvU6UUBtx+8+/4ttPfY7YElZW/eQ3MXxWdmuOw798vd59DUzH8OT/507vr771//7/D5L++/QhUt64vqm7Pyyg6de/Hk5Z/fv/lvRceG46curB053bd8odpfsmNr+pYt2o5+qTXJqFIFhoWFWxOj8oqCMlJDM61RxTZ1a1G4LZYfpaUGaTgpWR6uvvbp6XEJlvT83Jq83IrionqdLtbfJ8jVxYXFYNMoDEeOQCL1jIpOrqjpn9u5rm9od2XlgMmUFxaR6u1rMJkK62rn9/ZsqalbZk2qDgyxhUamJiRW1DUsaWpalZJSH6XN0Ogy4xPLG5qWV1TMjzHkRRty4kyFpSXziku6tFqbxZzeVNeVn1Mbq0/Ra60GjTnJbLNZUuO0eoMmJiYqJiUhNS01IyHRFm9J0cda/EO1ixbOhyDo53dvP/789sOH918+f/wdgjYHUK5leZ+JBN9OrHKhUY1ql1ARW4AEzkRkUkzYgsF5e3ZtH9k3sm71ygX9vX2tTUZfTyc02FYcFyWgx3g4e7vweViYiAAP8BL4BjsrfBzdZAyZB9vVg+3pK3ZRsF1VbLW/yEXC4nFI9gCgMAQGg40kcPDCwNzOrW/+B735DXr3Dbr//I/p2TfTd96cv/HD9J03M09/WbL7OiDh5q47XNE5whGp/eKS/BMKQnKqpT7+aKno9OzXu99DPQsOFQ7unvkeuvjon/mbTyPYHACAe7hm5geoo3eXNDzj9st/MvoObz8ze+Heh9PXvp+8/fbizLv6FRPnn/x35ido1e6zjf37No09fPkemjcyu3znZVNKidiFyxaQ8FR7Mg2OwgKuhBsfr/U1x6dm5NCoaJqIe/rpnxXt2wHAAwB8M6sPXvr+xMVno2dnD47PHBifOTg+c+D0zNj5e+dvPL//6rfHr/9BAEAiYGgULItOYrOpJAKcycSp3IVEAhyHRWCxSDQKjkUjMSgkBoHCoFFIBALU965LyR88ev61vtC3vbNxoC+4tcY2evZZRZcxvwhs3FiblYdvaVJs3DOxYddY7pxlSzdMRMVX7jh+Qx6YMbz48OJd1/N7BhZu2ROpCfNw49MoqD37T+TXFdbNbZf5kvhusIwc5+Y2j4kT6S8fNbY101pqcOsGFQtb/ZKN3O076+tbpKWZxJ9OGVc3Uw6ttK7sD1rRKTx/LGW4l3/89LHRS784KtzmdFes3XPowMQPRy/+lFZdGhzuMz37rqk/ojKP3FoTMNAXsnNr3unz0xM3Pg/t2LP9xPZNRwbr55r2H98XqjUPzq8+fGbjyx+ho+dfbDl6pWX+znCdxWROCg4X6GKEtqzgAL8ITaRRr4016k3GWJ0mSmMxJwQFSKNDBfVZXsVZPs4yEBntEh7hWlaek5lRVlzUqImKVar8XVzcxEInHJ4Cg6MAgAFgB4CdHQwJACBTGGJneYQ2paKmr6F59eDQ7pb2tRpNSnCQSavPNlkqa+qXtLdvqq1ZGhNXFKnNiNRlFhR3t7evLykbjIsvDYtI1cUUFBb3tXasyS/qNFlKtJq0OFNuRkp5U12nOS41RptgS8pOiE816GKjw2PidMb0pDSLMV4XoTMaTBZrstlqC9Maly4agiDo4/u3Hz68//Dzu89fPv0JQdsDmVfTVed1ADq/nA6De4vYaj7Lh08P89JQASACIKNjYsN9WutrdmzZsm7FykyDPskJ/XpJ4b4Mj4VlKdnxMQouXcXFakOcffwEMpWDxIPpH+Lq4SdU+IncFCyZD9vLz0nCwKiFTD8Jj8+mo+AwABBINA5L5AI7hiC0YGj35Xf/gV58gG4//Xrp/s8zjz+vPPCgoX8v05Ej9vEr7F1y8OQDvtApVOfvIhe5KXhJ6Tk1gzsuPoZiUoptTYNlQ3vrhvcDAEbO3qzqPXzluy83Hv9x68kv1x9+uXLvQ7C1EwDQs+Xsnae/PPjhPxpTmUKTTpUoAAAYPk1T1vv8I7Rkyym8E7e5dx4AwElKI7MQOJIdgAEAQOX8jalx+YDB/huCxs+9AgClMScBAFBIQKYj6HRAjoy7+ejD0cmZIxOzYxfunbn8ZHr21Y1Hbxr6t3v4pzvypEwsYDFIDCqOSSfSSBg6FcN1oNHISCIJhsMi8BgkBgXHYpEYJByNQCKRSCQCAdqGuxv75xe3pnQNh7fPMTXOiRpeP3lo/NnW0Rv5hWD02MkVO9f0DQTsPXZm/pLarmUb9hw4uH7r6bnrzu0dvTN65kLPiv6KrqShJZkGs6N/oJRGBW6u+NwS07q9u2wFOQAAN3eG2s9R4UWVyu2HBryPHQuZPJ524lBYe6c6MoZmMymSdbRFbYKjW62t1YhlA6I1y/zyS8GyNQ0Xbv16cWZ29TaPx8/fpTSuUoT5jk7sXrp199BQ5MLlbq0t9IXzPNcvC1rQy2+ss1s05DR970vVwsbIZNA/7Dd2qvTw4bz7z6GdBws7e6kzz6E1B79rLZc3ZDrlJ+kG+4KOHTVmprrLpCJrbFKCJcUSm2yzpidaUgw6fVFRelJioDXGo6ksIi6Gk2yVRGn90tJzGuvn5uZWKNWBXl4+EicXDI4MgB0aQ5TJlCKxC4FEB3bIf1EEwP7/P7BYXJGTIjIqobiks6V92eDQntaOtRnZrYFhFkN8aVp2e3Xd4uaOTWUl/TpdVnR0TrQhv7pmYVvHxvzCHm10jt6YH28tq6rpr6ru1kWnRkTE5+dWlJc2Wk2ZxuiE2GhzvNGSlZKlj9TrInTaME10VExyUqrJbPUPiVi8eBiCoE8/v/v08edPH95/+vThPxC0Wyu6kel1VmsPXV6LhmPcuQwxEeGEh9ctnC1Z8Dgub7OYyWEA0NfSODpycO+23U0ZaYsiHV4tsjxpVo+v7O6oLQwNcA1SOkYEid08mXIvHt8V7+kv4EhQnr5CsiOQK1gyZ7orFePPpwWJGWH+Ml+l2EPIE5KJOHt7JAyFwdMIOBqgqjR5PcduvfnyDzR+78/QxHl3v/8nM7+toHY+gQGi6xtf/Qo19W8IjQzRp1hDYg0sF67YV+kTrBIrnYyxgoqyOD8/ZEHP0O3Hv12ceT9x/cfrj74cm3o5++N/xy68sJV1bRx/XNyxvG35qe6Vp7KLG/kiOd+BQndAbRq/vWXnJQAAlgwErgyxlC+WUHAcdNeSHVKZb0bb8nffoMev//P9p//+/A3avP8KnykBABBYhIjIWALZnsdHUsM0z97+dWn2xfVHP16+933PshFZYC5XHl/WuvDZT9/M1gIfVwWVimcwyHQqlkknMWgEDovIpqHpNAyVgkIj4GgUHIuFo1BwJByJ+Pezvn1gjnsQ35pj2n90ct/xe/uO39979NauI9dGTj4dXDs8uLxux8Fde45c3Xli3DcGNHSa481gw9qqjp6SK9c/7BjdsXyuQ1Y+Kz2PnVPES8yQhEbxI2METioQGUdTBQCtmRsUKPDyFXoohGQCXqsRzOt1rWuSGU0of6W9ixSsm+d9Zyqrsgq+a/vw4PJNtQ2ZW3btLa6KOjUxu/LQdGo5tamPWlJpmb73Z351eXQivbnflGCEtTWSF/Ubs7LA4vlum9dnbDuwa3hNfVrtHLkShGkBAIAnd9XqmSnFxjn9al0s2LcnW6MB0zt89w3zbx7JWjMUV1vq5aWQ+nt5G3UWiyk1wZSWmpidmZ4XZ0jw81d5uDMLk/zrc2Rd1YGxkeLc/ML01CJ/33CF0otOpROJZABgOALNXekdEBblo1AopK7x0dEZaSne3j5sBz6WQAH/3qv/ByQAANjBkWSqo7OLSqdPz8ufU9e4ZGBwb0v7uqycjuiY7BhDTkFJ75yuDU2tazOyWjW67IiItMTE2oaGZXWNi5JTanT6TL0x22LOycmsKimqNcUm6zRxCaaUDFu2NlJv1BpjImNSrMk2S5LJEBcba/YPCl+4cD4EQZ8+/vzp04ePnz58+fzxLwjaESW6me1zLhoGnR3G26Fd6SQ+3t6FbF8y52Rmz2xC3YGk1EQ1k7Jr28aZK1dH9+5bXpW/L8G5P8Nndabs3Pp+tY9A7EJxdiEHBjtzxGi+C8nZk+7kQfX0cVQHOHl48ZTefGce0RFjJ0DD/DwE0VFqmQvTmUkUsihqqZOSy2KjUPbAHoPCMKgcAOMSnQ2JufnFQ9v/gaC8hg03nvzlG+KuDPEsbO1HMcjeAYrYzESKA9pBRJK4i2iOVEt6okeUz8wrqL5nAwRB915D5+98PD/z5sqd94CpEnuFKKKSuxdt23f2IQAgKqtYr68CAOy5/uTcpZ/gFOmFx19PTP/o6SkNj1DSHNGOEgbdwd4nQT8x+2n2+S+zL77ee/7p4atfJ6+/wDmGtfSuv3jqEQwBQtIsV6+9oDvgQ7VB+oZ5D7//FpbQJvZKcvHJLG9bNnXryY2HP1578MODH3798ickYPGoeBSTTqJS0HQ6nkknMSgIFgPDYGIYdDQGDUejEBgkHIdBIuFINByJQiDBjgPnD528d2T83p6jN7cevLRlZGrL/gubD0ztOHx137G7O47eqmk2zOlruHH7Q/+mzRW961w8QUYGu2++4viFi9U9voPzCKtXhhQUOhw/nGLLccytdq1pjFxzoClQT8rO11V0tEj4dJ6A6silMGlYDgXVWO5h1WMWt/nvGTJcPV6xe7PCliNITBTv3Lm0b2HLu4/QrqMzy/aMX7v3dmj3+fQyTU+vYU5r2MzTD68/Q/snf87Lce3t8OgbJI+e2Nq9MK1zwP/+d18nb/05PfuudZHvilWi0krHyqoWa3pVZprg/PG09nbllk1Bh0dMxw9rju7SLO6SDraz59aJ5zQGFmUr5jRFx2njNGGJZoMlLjbDGJ1os2bGG+OVHpKUWL+dwwlz6iJjjcERGqOPd4DE2YlKYQAAw+EpbnJFcFi0j4e7kEgQ2wEpBiZB24kI2GBX58QoTVZiUk5GWnBICFcgIhFp9jA0+HdF7f8BaWeHINCZQpFEodVlZOU019Qt6h/c1dC6JtFWY7KWxsQWVVYu6O7aVN+wJN5UbDBk66Iz0zNqqmp6igqbjEZbZLjeqDNbjSmm6AS9xpRkSkk0JOWl5CSbEjWhURHBkVFh2vDwqNa2lv83mvPXr799/fLl0z8QtNfoejNTPaED0KE2gj1ORMbwCfBIJti58mhZ/02PQM/c/DQ/DPjw5vW/ta9uXNbL8VEhIl851pgQrA5xCgx3cpJT+S5EnjPJUUKQKJhKX76bgoOhASoH5exGl0lZai+Bs5RMxQMuD+cgwFKoMCGP7OlA8XWgBwh4vk4iMZ2OR2CwMLgDk+GmckJTga/G2Lt0myGjUGuO0CbERMUZktNT49NTSsvKQkOcMnNizCkmQ1I0V0KBk4FvXJw9FQ7oCKAIefjit1vfve9ffs7ZI5ThgBNrQlZtu2wrm59gyzFWzXn3GYpNqb369NfDFz/tPXu7anhH49A2mYeQwyfgWXBJkN+uI6dPPvz1/Tfo0Y9/v/kVevIeSs6bl1Y811rS/Q8E5RX2ijxd6xeuUftHyX08whKz46wtIbqKpRsP3Xv25vqD1+dvPT116eHEjSc3H70f3nzEKyBW6uyOgwMHNoXFotApWCaDRKMgWAwUg46iUFAYNByJgCPhcBwKhUIiEHAEDoUCO/Zf2HrgwrYDF7aMTG0Zubhl5OL2g1M7Dk7vPHTpyPj9sakfTlx/39BXnVBr61p9eNHyyeqe/tqGsPwiusCTPrBscWOn1ZLM9gtmNncr/bSw7DJVgKfbnBVLLTbTt/9Aczae4HNpSoWzVMr19GBWFwaNH0moKWJsWOHd38sur2Ht3qNkcEFnPX/fwZq2To8Fy2OU4Ulidx9HAYgyCaRyQmu1KDkDz+Tyddb8pnkZq4Zkm5cbF6yc/+lX6MmP0LHp50cmZq/PfnzzDjp59YpfHNAYweY9Z/+GoKH1B7guqJwij7xSh+IKSk0dT+GF2blBc3gkpm+OZMsG/3XL5JUlzkOl8mOr86HvCqqLchOsyTE6U6otNy01OyJCG62JiQwKKrBFclisf+UlGkeSK3yCI+O8PVVCKsUFC3MjYN0wKDkJJyNh3Kl4NzzaDQNzhgMnNDzCzdkcGmQxGMIjo9w9lEKRE4PCRKEIACD+7SHtYCg7GApPZrI4PCeJUqtLS8uobW5d3j5nXXXdktT0RnNiuSWpNCOrqatnTX3dgMGQYTSk+vlqXGU+gSHhEARt3r4xwCvEFB2fYcs2GcwJsQlmQ3xCrDkrMV0fEa2JjCouK1iyZMHEmZN//PH7v1Cdyo26ZBFdNFOg08MYDJUMABUABQaMr9uX0zYakZw8NNh5JNH93+Qvnz93thS2x8qzdW54FmAK0RZboJuaReUhVMFOPj5sZxGW50qrqipcunAoL9uGwgM0AajVIk2kp0LJc3KhyVUsVw8WX0SUuLKdWXgu3N4BARwRwBGFVPE53gIuBYvnO1IkbgwOjyQQC/giUVb1YEvXQlNqhquvx6bJB28/QwAAL1+WQM6SqtheEW5tfYsqGxs8fFyYAkx0edOGE8/WHH9069mfoxPPBDJZRd+61Qfu//o3hCRSCXL5j5+gu48+fPoDqq6fT3QRjl7/vn3B1jhrtKdaxOTh3P1kUjUXoIFfTlXnpiOh1nwAYCweUuDJwXDote1LAYzk5xMcq7N6yFwINJQizvrqK3T/2c8Xbjw9cfHe6OTtI5N3Tl/5bvrmc1+tWSIXAQBOXH9BBDAqGcNmUhg0AotGYLHwLAaeQUeRKUgiDoHHIpFwOAaBwiBRKDgCi0SBHfunth+Y2npgauvIha37L2zdP7V1//SuIxf3Hr1y6vJLIKPmV0UYs4KzaxQl5Wk7j7+s6j2+8cCD4ZXb67oXFre15Ve0zanXVJbp8pqsZCYQS8j6cN3tw2XM3wAAIABJREFUez8fv/R6/M6PKTWtKDvg5MQR8FkMkr0mglKQJ1y7ODQ7k56d50DjgdwSfw9XxwVD+vQ8ZltXWH2r6ctn6OGP0JkLr99+hc5cu3j6VEv/ss0HT75etL534aBixTzB0gHzwLZHq0fmtQz5VM7JPjH9cvvYnU1Hzi7bv6+kPb2gzJiUkhNlyolNyAgMV6WkByamO2QX03oHwqxG7o4NPhtWBdaX0javDli3RPnkVsmTixnjB03nR6yhgSq91hRvsiUn5RgNlmhdvL+Xd3lSwL09VnOIMwD2zi7KwHCtSuHFweH4cCDCwqU4pCsW5U7BynAoGRHtQcIpSXg1haymEFV4rByNcEPCXLFIORYdIOQFy+Q+SnVwcJi7h6eQxyOT6XYwHADI/3sh7WD2CAKDzWOz+VJXrxi9LTG5oqVtZcfc1YUlneaE4ihdqjWxqCC/vrWhuyi/xkcdhCXg586bE6s1xWiN0VFx8bEJRq0xOyUjJzEjxZzUVFqZmWRrqq1ds3zlgoGBjpbGlUsGIQiaqLRMJzldMNM+DsTszkvZmhlrdXZ0tQfjS9cXdCyKNIX0DrSfSZD+BUE//fBq/8iWuCjPZRYvoxeNxEVkZuhQJLBm6XytK8yBAQ7UaTO8nHAU+zntTSMjI0cPjW7fvCnZZmKykQXZ8VERnixHuKfaIcTPSSYku0mYEkcKFQA2zN4ZhwlxFirYDC8uU8ljqdy4Qmeqm8wRQ8SgsYDtxHXgody8KDpLWO68VRAEnTzzFEsDjlKCiy/TxYfDEZEFcrdos0GqZuf09vzwC/T1G7T39HOZSgMA+P4TdP3Bz6/e/uUTZlt/YOrBq98evfh289k/AAAMBxViNQIMwFCBRM4VurGFrkyRG4MjxtPZMAQBAAA4fGZiYlJ+fhWfLYAzuA9efDbl1m7ZPYlBAgcRARDA3JFz5288OTo5O3pu5sjE7aOTMyen7ol9bWn1cxtalgicgn6FoAieFw5pz2JTGVQijYJmMQgMBoZBx5ApSAoFRcQi0Ug4GoHCozEIOAKNQILtIxe2jUxtO3hx24GL2w9d2Hl4eteRiyNjV4+O3xq5+JqkoGSlaVML2toXDEeE4bo7i3YcvtS7uLKpNzcu182Y5VNerVm1xVbflrD56CVvtZhNsS9ITn38GjIUJ2WXxnYMDhKwIDxI5e7E6mry27I9cPVi18kTltpap5RkVmomU6vnRcdoPP2FbK5d74JFFXOKW3tK523c3TF/zfJN4/O6dPu3aYd7NAo+OLDV4+xY+Im9ulVDLosWGmKiQX2VxGYzJKXEJ2X5BkTR4lMDdLHMOIu4vKIgNTOzpbUzt6g4UutrTlAtXBLm5gPU/sjhHnlVpbi23LmxnjW3Q7hsmaKk3NldzulqilzYkZEfH+brExIWGRfs5enIIMaEeXHZmPmNuuntqf31BieR1BGN4iLtHBF2ArS9EIMQImFiBEyGxyiIOBWFqCbhVUSCmkxSYjEqAk5FwHlRSSoKUUUkeKBh7likOxGrJOP9BLxgtSosODQgJFypVoqFQgqN+f8sVnsAYHb2CAQS48iT0OiOcplXrDE12Vbe3rGstXkgPaXUFJsRrbWa4lJysgtKCsqKc4tsCWneSr/wEI0tITU22phqTU4xJ+Wn53S3zu1r7yjMzC1Kz0qPt7RWVvbNn78tSz8WSbyUIvpteWyUOljv6tATGzpekTHb17y6vjA7IaxnwZzbRX6//P4rlgEAEswfbO40ehSZPRVebN9AscCVDEHQu1b3nxbG/dSuyvKWMelkN0cKEwF0QT6Lh4dKS3OiNKr1qxZmZOqlMqZCwa62BcfJOMGujlIWmYUC3jyGox0Qwe35MOCER6qduQoFz9WD7eHB8XTmyqU8tRe/oFgXE+8hluFZUseawSFlkJzARc5ffsSSqnWSM3FUIHZn8qVUjiMARLDz7FOSs9JOIM4r6rB30j5989fUrR+uP/xw59Gne8++Pnr97dTUC748iMCAiTzZIdH+MfGRLgqBSMYWydhCFyacAQs3xROxAMvBHbn86Oqrv5sGt+ZV9zoIBZXD63F4NABg9PprJ5zDv7197eaxc9cej567c3Ry5sjEnaOTtw+eurV37Pq1hz+9+PiXytn66C+oMaMBDbNjcSgsNpnBIHA5NAYNzWLiiAQkHvN/o9tYFAqNQKH+D8L9F7YfnNp56MKuw1O7Dk3vO3ZldHz26Ln76/c96N52zUfvzeYBTy/OsoWmxirigm7NidOXe1dmxySB8HhUcg6rosUloziiurpNE58Y5ifhMmGrV6SMXH3qESTh0JA+3kpHGibDErV7Tezm1c7rV4RUV6vzi5yrWoU9PX7VbbK8MqeaOtW+nVnt8yJjk90N8arAAKo+xjnLxlk6FL5skLp/nWz7EpeTu+ILi1EJyaysTHZNtWjz8hCFD7Ktw5SZY61vTMnK1SamOFdUBrS0WrNyQ2vqSiqragpLa+Pi49Werm3Nc43GmCiDe2W9X1U5e/RYYH6pJEoPS0rjVFfLAgLYHnLWQEvA6+n0o8u1hWZZnsVLyiHNzfcL8iInpLoX5rq3VAX1lvuhAeDYAyEGLsTAxTikCIcUoOF8e5gMj1MS8QoCVoXDKglYFQmnIhG8KGQViagi4BUohJpE8KJS1FSyikyUE1DOSOCEBBI4kMKBL5sRpFLqggJ0kRpvL1+x2JlCZ8NQWADsgR0cAIQdDM1i8xlMBx5PqlKHmM0ZGanlbU39c9r6MzJKYmNskWF6XYQ+OyWrvqw6Th+vCdWoZEqbNSUvMzc1ISUvNT3JGNdSUtFT12SJ0un9gmPV3pvi1FcSnf5ZbVq++UBheVVRUVGo2tuPx06XSzt1/gdbq66Wx6r8ZZ6BUpIjWqbgCKRYb2+qpzcH7whDMwAEQddKnF4NRc1W8UojAgAAfAo2NsqglMrQAKDtQbTWU6EQAQAoLJhZSX3QZT2SE1KfpI1QSCQEZLLCSeVI85c6uAtZQgpawqdIBGRXPtFbxvUTMSLchZ7OVKmMofIX+Ic7+QWLhVI0V4IlCzAdgyv8g3y9/F3sSWDpjpOmpCwAAEOl2LDmBACgeWDtozfQ/Sefrt59O33z9dXZH67c/XDju6+P30FaQzaGThZIySIZh8zF4Ol2ZBqMJaQ4iklcKQNQkR8h6MjITIy2KNxgJUqEBm0sAAA4Cv6GIDqRBAA4//rP757/umH7iVOT9yauvzp96cGx83eOTNw+MnFr9Nztsck7xy7MHLswe/nh9+1Zc9ZN3jq48jAAgMYg0uhEFp3EoBFYNCSLiaeQkQQsCoWCo1FILAqFRaAwSBQaiQI7Dk3tPHRh7+jFPUcv7zt25cDx6wt2nZJb3EtbWheu0e/eXF7frEtKj2prV9bU0/ccObL97Ke46oKBFSsTkiQpGY6JWa5avXLLnk0xtkhflVDuzqmo7PA2lljDkvccna1bvNtdSMxL1XTO9ewfVnGdkY5cBzu4PQAgOckPRQJUOrBYnfv6kjNTOBWlrn6BtLBQzuSZorVr3QeW+M+bh31wJfXwXv/FiwLmdvmkpwUZjPKEBHZpoai93axUCwzx6rp2TX5ZalFF/uBQssnmFRCOz8qJKS0vkbu7x8SEKdVCFwkjKjw8KSkmO1/P5dOKyt0iDbjmee56CyEykmOJU1RXR8fEOqWYnE5sSBrfYplbLs+w+Hx72LJ7fZpIgGNiQVm++0BvcHmNiouCiVAwMRYlxiAkOJSEiHFCwOV4tIqMVxHwKgJWRcCrKEQlCe+JRXpikUo8Vk0lqqkkNyzCFYt0wSJccAgXFMIdh1HgsAocVknEe+IxLli4CAOT0IkBnp6RAf7RUdrI4BCx2BlPpNrD0ADYAQC3R+MAHIchUBwdxTyus59vuMFoS08r7miZV1Fca9CYYnVxep0x2ZrS2z6vqboxLsakC9WawvU1uSX5SakWrTEmKCo2KKoiM7O9MPtQbvg//cE9DY1FZbUdc3sGBxcPDC+ZO7e7rCg/LEitdGXQxSQ3FZfJQ0LQP25CWI7JHUEGwA5k5id8/fj1XCr3WW/YdD7l4pErbu4+jlRKfkHtsXtQ48B+Lg2jDXIb27f30NYdCxqrN5kEj9oCT2c4LmmrTzObPGno5TZvjatYF+Dh5SpQuwo9JRw3RxofD+chgQsR6cWmqNkElY/Y1ZPr6SMQy6huCgZDiA2I9NXFBjNFJIAEeyfu/PoX9Pt/II+QnBNXv3vy8q+8jg0/vPvfrXtvL91+dfve2+nbb57+8O3Y1Z/5UhXRWSJXufcs28BzYbh4cGFYwOBx89tW7hq5jMOiGRwkjATK1h579uMfTx++CVcFASJieNedc1ef7zx99+mbPy/f/KFhYMu5mTeTN55O3Hx29vqT8UsPjl+YHZucOXru9ujEraMTd8Ym75w4f/vo5O0zN78bWTdqbVn7w9MPBAA4DCKFjOVwKAwKhsshMuhoEhGJwcCRMDgWhcSjUFgkCoVAoFEIsOPg1L7RK4dPze46cmvN3uvHzr7oW321ZHDYkMOobLI7emJs5RpDa6t8aNCjugaVkiMwJ3rUNho1UbyMRFFDrUxn4tpsoV5eTnXtOUGhQpnSweDFGCgLffbmn3vf/3fNidsBanppkY7DtU+wujpL8C58lqerGA0DUaE+AABTROiS3ri8VHp1tuO6BSFJqaxIDdlgxKZnuQZHKaWeyIhwWl6em68vJSpCkJ5tKq/NKyj1qmvyKC71M8TLOQKipxfNEB9VWFre3N6Ukm0026SJNn+5TCZxkoaG+ml1XgFBQi8fidmktyZYYuMCly8Pj4h2DNfK4ozS8+OJJw/pg4LZPDEah0ck6ZzXLTbQ2VSug9CRRibDYTgACABgAAhQ45IShWQAhEiEGwHrgkW7YJFSHFKKhHmQ8J54nIpI8KKTVWS8BxblicWoqRQlmaAgE93xWBcMSopGSLFIVxxKhsPIcRglCa8kYt1xaBkB7YZHOmNhThi4MxEhxtgLYUBgD1zptECJc5Sfb5ifr8rTw0HgRCLTYPaof/UqBksEdmgqlc3i8LmOTlER+nhjcm1l08C8wYby+uS4RIveYo1NaKqsXTV/uCavNDHa7O/hG6Lyt+li80xJMQGaYK/AC+2xaxYM5ZfXVde1tnV09Q8OT165uW7rpqAINZ4K4s1hIhmdLkLQ6CDShfDjgowRI+z+wZUQBH37/a/xFP7jVuW5NOzpg5eZyjQ5l1mSkbFh8svcJad0fp6WIM/bV6cvTZxbUle9Xse80+h7zErdtWJRbWm51QX3bkA7lhEynJ+UaTWYNIFhPm5+niJfN4HSievGJDrCARsGvAJcHdgIgYAodWd6BzgzBVhPH2m0KZAmxhXUL7nz7OuDZx/vPv94/s677158ufvkw417b249eHN19sfvXv729Q+ocenIxuPTVc1L/T19xBIagU5o7FmMwuMBAHAm89bT98WdByEIOjfxmC8XuQW475u+2b507NjMhxPnfqS5OSeXlw7smXj0/POFG48v33x28ebTi9cen5m6f3Lq3okLd8enZsbO3xm7MHP8wszxCzMnL9w+du72sXO3Rydnjl++N3vnqTo0f+fuMQAAg4qhUHFcLoNCQrJZOCYDTyTACQQ0AgHHouFIGAIDR6CQSAwaAXYcmtp5/P7yvScLOyrqF5TntxkXbFk1uGX16k0VO3dELFvmX1zGmDeHO9SnHhpWtDZFpGdIQsPxCDLITHVp6QgMCsdLpBQGDefIQxXkemVnK7qrvc6fqlGGgN75ewa3H7UmKROSVdF655gYYUS0Y2KiTCalYRDAZlCPbI7p7goY6POe3+ObYWVUFcusZk51lcfwwtBgH7S3E0vh4tDWUJGVZTSbQ3LzU7Sx3vEJYbnF1qqmsHirX2JyYFlFcGtHQGCIKCTSN0qniYzWRMfKAgNdDEavQD/3JKtJb9QFhfP0JmeFlzwkONzFw3FiMrZtnkIf7bVtddrkmbw1K/kbVlnaGtxjwt0lYvHcOca8PBWfiqMCQLe3S9Ip6soDmHAQpmQXlbnn5ntw0cAJjRBjEM4ElJSAccGhFVSSBxnvikW5oBFyAtaDhPcg4WU4tBSDkmBgLhiEKw7lhkO54lAyAsaTQnAn4mRYlBsWLUXCnbBIMRrhTEBKyFgpHuGKR7nh0Z4kvCcB645HyVD2EizSjUwIEPGD3WUBnp6eHkoOV0AmkuH2CADgwA6OQBNgCDyL5chgOwpFrlERMdlp2fM6upYPLy2wZRsjDZrAiCSDtTS7sDa/PC8+zaaNTYwy2EzJsVrj/AVLSutaahvbmhrb+3uHV65eHmkIjokNE0rIq5cNCqUkItdO4u6QEBd3rCjwXhHpx/ENf0PQxy9/nkpzetAsP2oCp/ceU2rrTUqngaLkDWfedy452ZRhaYsL/tdc/fDTu10xrPtztHujkaPr1vU2tW+KY76c43MxR7K5q23uvK7m+tqKgqzc5Ph4bWCYWmKLDZbzaXQAZE4sDhklltBFAoLcRRga5ZWUbbOkJlLdhC/eQ51rpp+++nj74Y/X7r6+OvPqysyrKzOvrt19fevh2ys33gEcByBBWVNRQVNqa++gWO5gNOpRJGx2SUVKWfvbX6H4nPr0ruXvf4UM0dnBkWE+tqyJO281mXN//x90eN95AAAcAQjhoY+ffZy89ODc5fvnLj04c/HumenZ01N3xy/MnDh/58T5O8fPzxyfunN8aub41O0TkzMnJu+cuDB7bGr2/qO3fuGFEAR5O7qwqAQOi8LjMAgEONeBSqGiMWg4iYDCYuF4PBKBQCLhSCQciUEiQO3wFq9U3/BEYMogaFMQcTZez9LM5j631atVbc2OrV0+bkr7xkr1luWGtGRqVjp1waKgVZsjK8vdliwJN8QKervi2voT1P6OoXqeXOkYH8ltqw/h8vGHj52+++q/PH+Frz9NGyM1xnjkpEQkJHvGxPHLKgKjItiHNhvPHInLKeR6B5HUro4JsaJEk0NtmdBswnbPc9GG433EtFh/lxRrtC0hrrSiqbllXkVtbXpmfEJqQka+JjKKU1melJut7uv2yi0KqGtMqa6ulMsUDCre18clNcs13izu7jOazB7V9V7NLX7JqY5xFnWY1jG3RNg54Ll9h2X2at3iIdeVy5Rr1oRuWOf27LsqDhlNQ4LW1oD+uaFN5aqidHVBoirUz9Ggcoj2Z0aGEOYM+8bo+Wxg54iA8+AwARbBhsEc4DCOPcwJi5BgERIsyhmDdELBxRi4GI2U4NGuOJQbASUnE+RUgoyEkWKREiRcjIKLMAgRFuGERznhURICUoJFyokYDxJeScSpiDhPLMITg1CTCWoqUU3CqQgYDxzKDY9yJ+F9BY7ezkKli0QqdXFkc8k4AoCjgB0S2CNhCDSJTHPgCikUB4Wntz7aWFdSNb+jr6G4Rh+mT9JbTBH6mtzSqvzS4rwyXZjBVxU8p7Onb2CovaNn1ZpN/pGeucUZx8fGAAwAOKA5IiON4ZcuXV23ffRai/5GIfu7kQV/QNCnb/87kyP/rtF1Mg11aWwyoXhlb4qhP9O4/fz7zhVnNnRWPlxe8u3v//7++7ef333apqXeqPPerQHfP3m6b93W9TrmwzrplXxRZ4a5u7dn27Yt61avXDDQ21JXUVmUlpcWbbOEqGSs4CCpSs0PDnMqKI5uaK0nOSDi05MwjuSxK69OXH3X1n987qpzT159vPvk7eyjd7cfvr3z8O3t+2++e/nr2NQPCIydd4iHu5dIJKPhqYDF5tZVNru7CzEEoNDpkWSCHdfh+Y9f77/6gyvxr28a8PBSs0VUNBcHaLzPf0HrluwFdrB563fPPnwzeenhxPSDs5fuT1y6d2Z69vT0zJmLs6cv3Bmfnjl5fmZ86s741OzJqTtj5++cmpodn7o7Nn3v+o2XHgHm1gWLWXQSiYRmM0gMGoFOI3IdqEQCnIBDEXBIDBqORcExKCQKgUQj4WgkAqzfc3bLyMX64XrfSEZRrTKzUmVKU7b0Ww1m0NXj0NqllLoCX098X3tQW4NSq6GVlBu1if6rlgoXL1NFagRZKU471hr0Zq4yiC6UEKUuZK1VEhjFCgynNndnSL3FcSZZYJDAXe4g5dEZRCyPZR8fy4mI4s1tdO0bkEXGkI0a9oEh0871PvP6feY1e7bVegy0STeuiFrc5XT/yoIFQ/Xt7W0FZfUVtY2VNY0Z2UnpWUlmi/vGVYmtTanZWbrzpzubOq3aGH5Ghknm4piQHDivN6OsVmFOJRdUOKXnOyxYZoq1BDS1KqIMwogYiZcvpaZJkV/K7e7zrK7mNDTwM0ulIh7Izwrh4gDbHliiRTuX6xYMaGpqXcvLZGk23vI6Q2NycFIk35bs4izAMgEQYBGuZKwbg8iGwzgIuBCLFGKRfCTcEQ53QML5aLgAg3QmoiRkrIyMdSPjXYlYZzTcCYtwwqLEBJQzHuNMRIlxCDEGKcEhXQgoOQnnQUArMGhPDEpFxKmIeC8yUU0iqHEYJQalxmO8qAQ1magk4FVkgpJCcCfiXTEoTzbD21ns6SKRCoWODCYajQcABQDMHoGGIbAsDt+BK3R0FEeF6+Ki42rzK+bUNGcnZuhC9LrIuERzamZydkVBVUVZZWN1Q0xcWEV9wfXbd2/NPmhvrE1NNVfWlB0fm9iz+/DAog2X60KnbPYPt835A4J++Qs6nur8XaPr9Xz87lS/JoN+c1rUukLLwfv/G9x5e0Nfy83upC9//vfrb79+/vqfvXG8W9UeO0LA3/+DIAjaHcd90up5o1SUJXdw4zDlAofq4pz1a1cvX7xgoKu5uiQxKtLDWU4Uy0n+IU6tzdkypROOBfAMgKICAMD9N389+f7L01cfx858l152YO/ph99/+GfJvgt/QNDLT9Crz1BhbR+OChydmQ4CJpPDdvMO2nXojMSFh+MSM0oajJZsBFvauGz/pbvvNh6b7Vwz/vf/IJQ9ILEABgMAn/3jz/88fPbp1v2395/8PH3z8bnL9yenZycv3T13cfbs9N1zU3fPTM2cvnjn9IU7Z/8v7p6bujs+PTt+fubs5Yc3Hv20tG+HZ0DwcE+3r5CLQ9s5cBhUCo5KxjtwqGQykohDYTFwDAqORSOxKCQGgUShkAgEAqzcc7yytzGnOdKSzvDXEr1DmJo4SWKe3JwjlCmx3j746jLJ3EavpCR6baX/wmUbDoxcvXDt8o4l+KEOztjhuQP9iqVLosP0XA8fvNCF7KlihETyNQYXAhVo4928/ak6DS/OKlWreGFBnIEB7dLlMevWm/0C+XQGIj1DVpXttWGBtqVGlJiBcnNHqVzQ6SbG5JH4fWvDj++MGB/xHtmSumzlxpLS+vKaprziPGO8wpLon50X0t3k11zin2nxHt+zOCTaSaYgmC0h2TmGgDBOUAQnIz+yuCqgc35kcqY0IVUWofU3W9SdPWk8J3J7hy7ezCgo4yxYE9nU5VNaL8sscxGRMVw44GPgHDs4HwAxEsSoCDY9uajYNTtXohRStO7Mq/urAABUAERYjCsFJyWhXEloHtJehEeKcAghBuGEQ4kwCDEeKcTABTiEAA0TohF8BEyAgAnQMD4aLsQhxTikEx4lwiLEOISEhHQjYeUknBsO40FAe+DQShxWRcB5kYlKAl6NxypxGC8SyYdG8SYRVES8Eo9V4tHuKLgcZu+BQ6hoZC8mVUUlK4h4GRHv6cDxlTh5u0jkfAGHykCg8QDAAYDbwbEoFEHq4sHlCd1limiN3mZOqy6tLyusMWriw/yjAtWhMRH6nPTM/s7euc1zBrsHli5cfuTw2Nv3H54/ez0xMTm4cNWVDuN0FuW7rS3fIOh3CDpmEz9qlt0pJu+piDbobcF0nIWNG87M3dQ7f3RV/+MlBf+FoD//979vELTXwL3X6LMrCHx+9/Z/ELTbLH7Sorpawk1XSkhwWEhAuJ+rXOpI0oW7tzXk1lQm2lL1XAmWKoLXFeq95M5VbX2h0WYUj3jl1vP/j6qzjG7rSr/+sZiZLFnMkgW2JDMzMyWGOGYM2EkcRidp0jTMTZOGmobTQJukbcDMIDMzyU7TdqbtdP6d0fvBTTvvXXtpna9XS7+197PP1T3bTn3582/WgbEfhybfD028s7z75eSZV7l5u9AEANg0AACcyuIrbJl8Ao2NxdPQR68/s1qt8XFZAAB9QuY/rNaff7EuvP/vo6qxJ1WDnb3TbebJ8Zl/5eVtjcxbk79ld1PPjHlgvrp5qKphoLqh/01D/9u6vte13W9qet5Umd9Um9/Uml/Xdn1f3fmqxvyqxvyqrut1rbmqvud5Vff3zf015rGXVYNOrgF7zh7t7x26/skJnA1gMkl0BpGIQ7HoJDwGhkHDcWg4CgFFwqBYJBIOhUMBBE9AgaxdRU6BICWbHR5PyShUJ2XoTJ5cDg8mVqM5QpRfMD0vh5mQKtS7QHJL/A5VVj66/fju7QPf34i7++iTzfsN4eGEkCCqtzOxYpPML4i6cbs6Pp3vGyYRq3F0Njw2hldS6uLlK3BzEaammVQaCoFs4+EsSEvzJZHgHAb0iwu+d7+MPnjSEBbHtbOFqLhMX3valXOJhQWU7FWkm5+l5eRhSzYW5xRvzC1am1dUkpMfvSIjICbFcfs608PjPntK7e8cDTc5slQO2MBg5+AQr7SM+NBIw4os/8RU9YoMn9RUz4QUpU6nkkj5TFsCHosj0yBuXuzCco+MYl5oDNnNE+/mQpfTcUI4TISECRGQOyfir+zzenM57uIuF29vTkGhEwYAPh6/KsnZIMCmeEqYNkCCQ9jTiAYumwuFiHFIIQ4pJSDlBLQMh5ZhkVIMUopDSDAIERouxiF4KJgdAibAILgIGAcF42NgEjxSQkDK8CgFDqnCo9VYtA6P1hNxDnicFo10wP3phHoczkgmOpKJOizGHoOwR8GpOkwIAAAgAElEQVT1eKwDhWhgUB0oZD0GrUXAdEiEIx6rwyJ1eKwDEe9AJuoYNAc7W0cR3yQWqrg8CpUOhaMBgAAAI1GZRBJdqdLyuBInk3tMePLq9PyNazYXri5KiEwM8QtbnZIR7h1cXrR2TXbRxpLyM6fOff/9m08/+6L9k+zBXT7Dl9f822r9t9X6VYpsYLuuOcum+eKerzuWznx8fG9BzsqwACMDH8rC7vdUVl8//9PijNVqfZRm6NvqescbzAz3Wq3WWytMvWtljbn0XQlhfLptUcmWU486eUKSySTmiYkyHVWiZR5d4XJ8pf54houd1NFqtf70h3V0yWr51do3ZZ2c/T19x6m5X6xfvBhd/Kf18uupwyfvkWg2Ug27sLB0185PKHYIoZJmb+SzeARAoL0d+oejLvbMxftYuc/80h8v6gZP3W5qMY83dow1tI3VtI609Ex1Dy+NTv8yMPq+vWumtmmopmmwunHgbX1fVUPvm7q+t/W9r2t7Xtd1va7rfltjfl3T/aau+229+enrzqqmnpqm/vrmoScv25PLz1543HF2z3kAQFHltrrG+lcvavA2gMkgMRlEFpPEoBOIeBQCBiESsUgkDI1BIiAAAEAh45hsIli50TMuG5NRwHPyJWTke9qygcHIyMxXZpcHZZYGaN1pPDlaqmPINPAt63hvvpCf3qPO2nDw7C3zsTvf+iWgLlwoLMrlfVzheua8d0Ao4/OboVlF7Auns1MzHJm26MwUjVCG12m5agWHQkaRyGgaGr4izMPFKDHopVIB1cuJ6e3B9gwhSKTQkABRhJ86PVRXmikvr5Ac2FHw+PqdL7886+cnXbU6NzNnTVZ+aWyyT3Kav0+IfUluTs+bm8eP7ORSyDHhARItiIr1iImOTkxK8fL2W5HpHxzhG5sQHxHlkVPkULjWJTHNkWWLlIjIRgM7Pk7mGynyDGE4O1Ezku21bLwtABI4VIpGMAFI8JbZs9CxJtGuIkc0AMmpQr2cpGERSgqNlyp9qu+WMQBQEtBGNt1FwBWhoVICSoSDC9FwPgq+vHUhwyPVFJyShJNiEDIsUoJFitBwGQ4pxsL5SBgXAePAYEIMUopHyQkoORahwCDUGKQajdThMVo8RovFOOCwBhJRR8Bq0EgNFqEj4vRkop5K1NPJ9gS0DAGxR8N0GJQjAedAxDtg0Q54rA6D0iJhDniUiUowUUnONIqRSnagU1yEXDel3CSXivgCHI4M/fP5VQiAovBkBp3FEQjkXm6+qUmrtpZVVG7eU1GyIcI7JNI3zMvRdV12bl5iakXRutMbcm+WJTRdLltuXF7lu00d8uvKw9QfW/ugYerKxRs3Txx529x16fazW/celcRHxNjLTQCUOdh9FqZqXaN6FgymzPVWq/Vuuk9PIac5n3YuJ0HIFe0rLjT6uZhcBHItgy+ncMQE3wiXJ7lefRs8atZ4l5RsG1iytg3/umXbpYxtx2b/aWUoTQAKrnxd7xqe6B3tveWTUwlp2VRbpM5Zuro0y8HDyFXQuWIClgYgCAgAoGn6n1ar9cCBKyUfnR+b+qW+dby5c7yxfbymeaSmebiudaSueaihdbSuebiuebiudai2ZbC6caCqYaC6sfdt/cCbur6qhu639d2va7vf1vW8qemqqut6W99TVd/d0jG05+TXHYMzXaM/1FaNRkTlXPi+p6d9XMm1801IrG0ZIQAAhwAiCcFgECkUNIWGseMy0AQEjoQk0pAhwcZgH61YxpKpWWQGCqzenpSaz9i4TR+7WgYBwJHHaeqc3H3uy4+uPt6wZ63Wnad0sKPz8SIFNWmVU2wyLzicQ7cDlWcLjCEoqhCEx+F9fCFqB7irPzk/W3TqjPbEscD4eH7uasG+fZsS4rRcASElSvJxZYSbt9KWig12c4z0Mvl76JwdZBwKhmYDmAjg7sQpzgvPzY4oLEoNM/K2r9auimdX7tPvXRNjtVoP7Pc8fjiwoDhvVW5pVl5xSkby/h1bx4dmtuw9IJXKE2Pjo6MSfALUaj3WP9AxPCwyJjopMiomIMDP3d3RwZmnc2I5e5KyixxSMzR794TERMk9TNQtO3y8gqg7drg6iDGhbuxwD54ci5ShkWIUgmsDtQWAAYAtALYQG6OCblKwmABoedj167RbNnkjAdCzaR4SfqBeJUAACR4hJSJkJBQPCbeFQTkwKA8GFaOgEgxChEHIcCglAaMgYBR4lJyIkRLQQixciEXyURAxHiHFoxR4jAKHUmIQKgJaiUXKMXAlFq3EohQYhAKHUJEwWjrZnoyXYxFyDEKBgdlj0SosUkPAanBIPRrlgEXr0Sg9FmMg4JzIBBMZZyJhjCSsExnnziC70CkmKtmRRNCSCUY201spCXDQBLs4yRVKCoFsA2wAAJs2bgYAMGz5dCZPLNXs270/Z1XejnUVWwrLVwTFxgWExwSEr05esbesojwzZ11W1vVLn10oXd10JHNim7LnRM6jmsHPP7t1tnLfm9qWi9fvvq5tvn3r3uI/fv36xZsHN284cIS7Q5Sv4sBk21ur1XovL6x3nbSlgPNg29oQZ891MSG2UtqTm58XhjkKhDC5llx55qNv0l26yt2qSlxPnb19/N6brScup63Z7BwZ8G3TJAQOKLZILAOh0kslGjKKCqNxcEwOVqFlGz0lRlcBS0UtKt8Um1f07Utzcfn++2/6Ryb+AQCle3KpvXuurm2stmWstmWktmW8tmm0tmWktm2otm24rm2wrnWgpnWwtrWvtqWvurm/pqmnqqHnbX332/ruqobuN/X9b+p7q2p7aup7mzpGeocX6tpnvn47vnf3abcVazavWQvhkc9e+yoqKlkslKBQEE2Ez2cX9mbGhtox0Bw7Eo6CwNJQGBICRYIhSXAbHABw4OomY9phqBw0g4sFqZsL0nLjtEEyAICH1lSYlFff/Y/t5x9CiPAVmZFoOvAIFKsMGCoHBEQGOnnb+QUyUpPIAbHqdTu2X7hUcfmsx+at6oRUlas7pfKAb0gQ8uJHrmtzxTEhjEPbIl7cTTt/0j2/mB2ZRPPwVFJIwFkr9TbZB3mblDI2n4bTMLAaNjbITx4b5ZidGXvgwLb8FJd9IbTtqbyjR9WbM+2/+HTz4+tR+yoke7dEFa8tSU7LLS/b9tGBT1SOJicn45r8Un+/4JiY+AB/r+Bg98zVieHhIcEhfi6uJp2jOCzSMbvUD0khhEVo8/I9hVRIXLAmJEBEBcDX1TYighsVwy0ucIsLkwW48uwA4AHAg0IkGIQSj1ESsSoaXkpAigkoIR7BR0NZMBARwS4s4cntkC58jq9CFGrQcGFASsSIiQgpGSUiYQQUKpdM4hLxPByaj4ZzEVABBiFAQyVYuAyLkuNRYgKKj0WKCGg5GSclYSQYhByLkKJgUjRMQcQo0AgZFiFBIxRElIqEVZKwChxShoLLcHAZAaHAoxQ4lBqHVePRKizcHovUolEGMtFIxJkIJEcUyohHOVNwrjSSM4VoIuKNZJwjDm0gYB0JWCOZaCITDUSiiUIykInufHaMydEglWAhsMqDxwAAwAb54ZQHWHBgCJ1u5+7snbkic3Np2fHdHxWn5sb6RwX7BHqb3NKT0koyCnLSs0sSQo+U51y5/+zO3a+OHzrypqHt9Gc3n758feXilZevqu8/fdk3MnnkzPXWC9u+iwDT7a+tVuujdUm964R1+cza89u2xfiURSr3P6q99eW9r9bEjpkbf//HP37+/Y+7MdqODe7mdcaVMYEADgAasLgoChsRm5ZMpEMl9iyx2lakZAiUDL6cKba39Q9x5UoZVDuMQk0ETHD71dDFO80L7/4zNPG+Z2hxfOrHSzcbhsZ/aGwdbWgfaWgdrW8brm8bru8Yrm8fqm8frm0drGsbqmkZrG0dqG7ur23prW3uq23uq2nqrWnqrW7srmroflPX/7a+t765v7N3/Oua4Yqdp2T+IZ7h8RQu0zE2Zc+m/QAK0GQMmycM9A8JCPM7ee3WxNz7KDd3DBaw7IhQIpTEwOEoaDQFDvAAT0VCMcBeb8fhk/EUCJ2DAV9909jX98vZJx0MO1n1q8ETZ/beezV460HXmSsPrj94QpTZRMZzNhwIc/Ej+wSwCtJ5m9errl5IKqvI23r4ZlJBUOIKWkGpS3iiqqB8HwIHvLSE6htBl8+ErUoTndjrdPeKc3oGPSRcrFbxuGwqk4rSyLn2MraIS9Hb82lY4KlguEkYafH+xaWJlZUbi9aHJGVLPw+XfbLSuLFQcGU7vfP10asXCj+pEH571W9zcUJaemF0dLSHqyk+1idjZVpIUISXp098fJCvv71/oEtwqF9QqIezu5RCIxmNYp2TbWaho0pGE0NhcjRUjoSJYUCCADwI4ADAJ0ANJkJxsQscAAmRZOCStq9zDHURC+AQGRYlx8GkBJQAg2AhoLZIiICEZiGQob7CPft0Rj01RiNdG+yV663nQIGdDeDBAB+D5BGxPAqFR2UIGHQxkyagkJhImJCMFxAwfDxSgEVwUVA2AkaFwFlIuAiPkBAQcgpGQcJIiCgRCiYlIOQElBSHkBAQEhxCjEOIUTAxHiHEwsVYpBiPkGBhSgJGhoKrMMttKkaHx+jRaB0aaSITTSSikUI0ENEOaKQOBddjUXoSzpFEcCARHSlkBxLOSCaaiDgDiaBDwzUohD0KpsCg3aWSyMBQhUCglstVag2NySbhiVTW8nOSECSaQKVzxBJVRHhMfmbBltJNFfmbMmLSgrxCPZz9I4LjVyTnpCRl5eUUFRWu/+LBs4fP3z765vXFi9eu3Lz72Y0H167e2bD90KujZc/8wVT9o/9arV+Vr+zfrGop5Y8kqa28uF8dfCe/6bjz8N6tfPef383/9utvVqv1RoRjU5H2q2iS0d1epeJSuQSGiCDRsGl8XMXuPfaOeomGK1CwktJiPbxMNFs0jgjHk6FUpeTmvWdIqekfv1vNg/MdPdNN5onmjrHW7skm81iLeayxc6SxY7S+Y7ihbbiudbSufai+dai2dfBvCJv7qlt6q5t6qxt7qht7app6app6a5p6ahp76pr76pr76ttGT154kFK42zswnEJBM7lEB1d7GxRIWbFaIxOotToAACCRH7TOtA4u/W61uihdsQQIlYbGkRBUGg5PQdJYODaX5OOn4Ino9lo2k43Fk21sBTjw4OuGK48ad117IpOLilaE7K2Qr90TTxaJ/RMjh8b+HZIXX1SeFpYsObTH5eRHihdPVxWvZ0Wn4MVS8Pgbs8eqPKEGeuLcoasPa9buuwQAiHbiDbzMefm5z5u7KzITbc8c1hWUamgclEzCUcvt7OVcZ51Up7ZzdxHl5vryOQgPB9tEP8Obr19+fGSLhE+wI4CGMu8cA/KTgoI9G6Ifnotvr7ty+nBcy7OM1m9X1r2IiY81hIVp1pR75pf6ODu7RYbGxEZHJa/wyi30cHYViyUMB0eeh6+KwqSbdBqDihuVII6OcBAAoMTAVUiECA1WRzh5G1l8LEzJwgSEcI9dCNVLaK5KVlGWfVq0UC+ncuFAhoY6smhcJIIIgZKhECGVwERAoACsL44+cT5g91bTjih9hgNvi4ttZYD0WobnBnfpSoPCXcgS4bEUADBwJIlAssXj6Gi4gE4V0qgiJpVLIfFpJB4Rx0DCWGi4AAsTomACFESEg4kJCAkJpaDiZGSUBI+QkTEyKk5CQMgIKCkGIcMhFESUDI9QoBFyDEKOQylxKAUOpcajtQSMjoS3x6HtsWglGq5CQjVYuJ6A0WHRGixajUQoEVA5AiJHweVIiJ5KMNJpDjSKFo+xx6LlUBsHGjnMzY0GhWIAIABAAEAnkfpp1QaVwiDgcvAEAEF9sEcECkPmCiRqe0NsVFJRTsm6oo25WWuC/GOdTD7BAZHpK7NXpWWvLVi3cf2mPTsrn758NTQy1tc/evDE+W+Pba5OANMNX1mt1m/2lfdtVLZVaOoy5FZmpJXgagWydBjz+dXPfvvlnz/99KPVar2fFW7e4PMymffPf/22saBo+65dbDFVqmGT7dA6Nwcyi2DLJ4mUTCQTc+T0BaGvx4UrL0gIMqALrFZr18APAxNL7d0TrV0TLZ3jLebR5u7xJvNYk3msoXOksXO0sXO0oWO4oWOkrn2kvnW4tm24rm2orm2opnWwtnWguqW/uqm3trmvprGvqqGnqqm3pqnn2uOWJ9933HrW8qppcP3aE2IxVxYSXL5mA4MGVzmqTVo5AADAwKPGnm9eNh3ffbN7/sfW3skDG84CAPA0uK0dlUrFMBhEgAJIgo0dn2yvt5UqaHZCIomJ5kupnv4qcPXO2++r+lJ2nrTl48vT5Ud2q4rX8ig8G6Onw4o1xRw1MHjgHl0punFJs/+oLjVfKneGFpfmP3hY1dD+zvIPq8jL47PPvmjp/iFuy3E8GrK1SP3wZsyjy2ENj7y+vZv68P6KNSXCsAgVEgnRyLlUPNxFK0uO9dXruVIFVSmnamRUvRydEO4WHGQfEiJJMNHuFLp9kW8sCwh69/OvLdXff3M7/sJH9o+v8r9/mhAQjfcO4sakyONWSDcddAqK1Pn5+YeGhHp4Orp7i5xcREgUnETCG511LmK+kYwLVtitTNMG+LKUSKDDodVIeGSIYONePwc37Mo8ZXSanVcwKy1fQgAgJlh2716BlAG2rHHeWu4U7sl1EbJEGAQRCkgQG1s8kgEBAUr5lozQABf09mK/28f3//H7H3NTw8+unz5TkV3oK0uVoyrdyS+znJqKXD5P0W8LUMap2RIAiABgUEQqDs/AYbkUsh0Rx0JCuSi4nIZXUQkyHFKMhkmwMDEKKsbAxQS4hICS4BESIkJCQMhJKDUZb4/HqDAwOQamwiEUWKQcBZOiYFIUTI5CyFEIKQohwcCkGLgMi5ShEAoUXI6CS6FAT8J5i+yCHaVeCr4jj8EAQIy0kSBs5GioCAHlwqG2AKyMjCDaQDEAYADY4yo9FKTP0wvtUVBXKt6Dw/CVi7zs5V5quYzLxWFJAMCX/5QMheMwOAqXL/LyDM5Iy19funVHxZ7i/PUhXqHR/lFJITHp8SlFq/PW55aePHLi7JlPvz21s2M1erHmptVqfXWoYmCzrqGE8zRLZ6UGWLk+VpTD6vyC4n3nliufuuetNwsSZnaFd611LkoNOn3mosnFoHIQqvQ8Fy9JVJxLdLwDww6u0toavBzpXIp7eobVav2v1WpyTbvxpr+nf6a9d6Kte6y1a7S5c6TFPNJsHms0jzSZRxo6Rho7R+vbhxs6RurahuraR+pbh2rblm1woLZ1sLq5v7qlr7qlt7qlt6a5r6axp6qpt6axu7alr761r665r6N3rKG2DwDgFRjj7xeF5ts9rxvp7lnYvnFf+UcXn9ZOTbz75fVXjYe/fNs68OPv/7UWBKTyOCSmLZnOxLM4BBoLJ1awhFK61kGMp8KJdBSSYuPgLJZpbMHDZ/Xfvp28/2pw/Rbd3j3Cq1cSDx6yj46R7Nq6vbZ5LqUkQu9L276Df/Ji2M7jnzh7aKOSQ2KS8zv7l+o7pm9VdfCN4ONjR9LXZlWevRTrr921SRschg4IIpcXcs8cjvYMYm3eIy/fGBIUrN62yc3Lh08hIF0dFXoVn0GE+XgJy7YYQ6MprQ11Zy8e21hmeHA6dGM2/0Kl8f52TcP3z2peXa9+GHP+06wDlbqt231EWoK7H9vVl5yV7xG7UpVXYvQN0Ts4iOOT1cXrdR5enMx0+a693joG1oVCcKeRnHDwYB09UG+rwyMMFJyOSJBjoEYVyeRKczLQgmJZPiHs5Aypu8qWbQNclPitZZ7nz6XkF4jK1juEOsnZUIACQMNh5UaF5AcHJjnpNqQlPL119QfLu9Ghofm56X/88utv//6P1Wpdev9DS111f3vDnfOHjxTGbPXlHHIEj2PwvWWO7aWa2yvU2wPkUUKcBA0QNggoAHQbICeRVESCI42qpZPsaWQVjaQgo+VEtBSPkBEQUjRcjEWI0XAFAaUh4PRUkiOd6kCj2BOxKgJGiUPJcQgFBiFBwcQYmAiLFGJgQjScD7PRMwjeEm60iyrBW5vgpYt1V4U5qf0NUgwAoW6O3lqpgkag2tgQAFDyeTwKFQ8AEwa1BaAhz8QG4Js0ZyUMuFKxLmSkCxnpQka70IluHLqvkBOkUXiqxEqBAIsj/V2xAgBBYEUSZYB/2Ibi8gPb9m1fv3ll5IrEoLgo3/C4kOiyzMJta7ccLsx+dPnUL1Zrx83TEzsdeyt0r/L0Vl201SnNKo5+2t1550XTLz//348/W7+8fNvPVbIlxDHFnqszqY0eRo6IxhFT7E0iOzkjKjE2Ii6SwWGS7Shx8ckAgM1nry8s/mtocml86t3Q+GJX32Rr11hb93irebS5c6SpY7i5Y7ixY7SpY7ShY/RPCNtG6tqG6pfjaNtwXdtgTctATetgbXN/dfNAdXN/TUtvTUtfTVPfMop/hdLalr6e4fn69tG27oXX37VtOHB5/+GrMp0JgoJC9aYjn3/z6Tfte4t2sTUmGwyt/OqXVquVBKBUGp5Gx7E4RDIDgWfAbYUkqb0dg0Og2mKINBgcZUOm4cHBU1cefdO452zA+oOcLbvZPvF0OyG4+cWjnae/OP3Zi7X7j+Ds4HpPiluoTucsKVyTs23rto7Bn3ae/Ka1Z27t6SsR6Skn7j1zDrTNXhufFKzZXuZ65wtVTJy9t5vQ35UTFKq049vIJGR7Kfbjj5xySqUkPEKv4gu5FIWQqVHQ0lZznZ3hRfmGs+cSHUSg+dmnybGc49tV774PH34Z1fY09ut7bvFpRk8P75Sk1Lzc2CMnwj45HR8QwQ6Nsff2k2p1dDs+QSAku3vIHHXM5ERRZp69EmujxcEccEgdFmmPhaswcBUaYU9A2xOxCjRSRUbrRVQpFe1mYkfEydLzDO5SqoqASvZQHN7jlZVrl5mijQuVe8hF/npdWkh4vLfXCj/3QxXr6l8/f/dusb2lbmSgr+7tq/bm2ndLi5bZmaX5+cX5uanxkR9//OmPP/48eumff1hrXn939uC2vatDd3ngDzuDB/F2XaWaplKHW8nqPd526RKsEoNkwTACBEKMREtxBBWZpKLg7OlkFQWvImFkZKSEhBQSkEICTEpEiNBQPhLKgUHESJiahF2uUhV4jJyElpFQQjyUj4IK4NAET8cYZ2W8syrOWRlnUkSZFJHOqgCDHAlAhKc+wtXeKOFQbAANiRBz2GwMUmNLkmMRUXbYhmyHNAp8sMyVA4AeCzUQYM4kuAsZ7kHDeLNI3kySF4vsxab68lhROnWMh3Oos0khVWJwZMifb+5YHogYOpUhKTpl24btlVv3lxeUxwXGuhs806IS85JXFKRlbysqPbAu78mulW+P5Sol8jBgMyxwe/28uqXnz7dpJMUn8eT4vdty3A18D6OwdH0uhYNl8YliJQNLBRAUIDkarVbrhMVqtVqPn75V3T07OLrU2TfZ3jvV1j3V3jPe2j3R0j3eYh5t7hprMY+2mEcbO4abOocbOv8XwpG69qH61pH61pHatuG6lr/8cJnDvpqW3uqW3tqmvtrmvuURcbmtqWvpr28baO4a7R1duHr29nJcX7Vj38vntcUbjh8/+mlK6qpATx+xLZESGGK1WrmASiGh6AwCi40nUKFYKpwnobF4RAweagODkchYGwiEQseBu49rbj9/EZsPVqyjpeXYr9q4E2CA1tsTAEC2BQ7uEqWeEhqvFahRK+JDGwd+evqidmDip/Wf3BuZeB+xpQCHB1sPrNO7gC07AkO91HHBjk/uBmSlidgokOKr/+5WWmmB5LPP3K9+6VO53yk1Sw5HAKWYL2BR9Eq+QWebnMwN9JadOr6joNTP5EYPDuBGhzCivElOenD1fEDt88KICCkcAZg0Oo2Oj4uRbdjDzSlVyg04n1CxzsTZdTAou8Tg7spXi/HeRm6gl11yssKegNST0HoCVoVFyTBwGRohxSDECIgYCREjoXIcWoyBixEQDQProrX19xMaOGSDLTUlQL+2QLC5QuegIsX6eKSFhAW7uKSEh507+vGDWzeG+vvM7U3Vr5/Xvf12sK/73o0r9d99/X5xcX56yjI7uzAzMz89vTAzY5mdWZybXpyf/emHd7/99st/PxyH9vPv/22oqrp4ZMfh1YH7fKkHjOB6BK2zVNNeoL+dqDrswUhX0tUEPB0ALgwhRiIVeLKWSpbRSEI6VcikiOlEPh7JxaHs0FAJAWlPw6tIWCUeoSCi5CSUgoSVkVESHIIPA7Gu2kiTPMIgi3SUxpqUcS7qFT4Oka4aNADR7o5RrvZGGY8JtREzGARgo7CleKsFRrFdvhL37Ur1CSfk6NZADgCORJgTGebOwHrSMZ4MvDsN407DeFLQHhSkNx3nQyM40fACDJpLJCnFUhe9zmQw8jkCHAYP/j7EHUmn2Xl7BeWuLt63Zd+BLftTYjIig2IjA+Pj/OLzEvI35ZRvqdi9dd9Hl+49OHzl2vod+3LW7Sgrq8RRMVASIBPBqVU+OBIgMVEsHpElIJFZUAIdmNydAQB3X/dOLf1qef/75NxPIxNL3YMzHX3T7T3THb0zbV0T7ebxdvNYm3m0pWustXOkZdkMO4ebOkf/5vDPsXCornWkvnWkvm14OZcuD4fVzf3VzX3Vzb21TX+qpqm3rqW/pqm3rrW/trmvsbnf3D+xf++lloHZjaXbnrcN1n5VRVJ5ntt5CNiAms4po9LzcaPZarW6sDRkAoxJJ7A5JAodzRJQOSIamYaGACgAEDIVzeGRhBImuPOk9m3dvGeWs8CApjAhHDlrU0mJRMy9fPehXIvhSNG2AhsnLw6RASRq7KriuPicrJqG8UdNUwdPflU9OAMQYF1O9Kp8P1cPqa+bjk+jfn0zelMp/9Hj0KKcgIpixzs3w4+eNmXlq8NCbaPiOEjPaE4AACAASURBVPHpbBcXnreHXUamJiZEsG6FPCZAlLLCNTTaWSWzXRktvHTYuzxblp+lTs9RCZV4pZpSVroiPT0hIFCzf7dpyz61mz80foUBAODsKVmVZ2804KPipK5GhoeS4SomJMfrtXikAxmnJ+HtSTgVGSvDIiVIhAQNVxIxCgpWSUBraWQTi6qlYh3YVH8dw9GW7srjuAgoezZ5VO4JzU53Sw51LslMvnrl5u3bdzra2p89emhubXrx9P53zx4M9XU3NdZ8du7oxGD/O4tlfnp6fnraMjtpmZ2en55emJlanJuxzM9aZmctC3OWubmlubl3i4s/vf/xt19//c8HJv+wWrs7zV+cO3ZhfciRSOEnruBuOKGzUNlWpLseK/zI23aVg8REIZAgECoEkLEYBonAJKI5FIItFiHCI7VUgpaCVxMxCiJaSUYryBgZCSUjoXkISJyLNsogjXaQJhiUSS7qZHf7rHCPlX5GItQm0dc5NcDZSyvlEXB2BBwGAHsuI8SkMsn5eSrMtUjFURNmeKOfAxXiImY6sXAGPMwBARwwEBMeYSIh9XiUAouUYJB2EBsasCEAkCBlZBukRhJaQMK7KsROGpWz0eDi5s6z4+Gh6A80whEYIpcrjY5MLMwp2bt5f1luRXZCTnpUSqC/V2FeNoyKQpIBiQVNTU8Ii4pAkwHZFr453TfBQ+ThohEq7EQKllzN5otJiavzPj7/NrPwUGjyuuScgzXm2YX3/xobX+odmO3qnTH3TXZ2T7Z3TXSYJzvMU+1dY21doy2dI80dwy0dw41/cvinHzZ2jtZ3DDd0jDS0LTc0I/V/bRi2D33YMxyoae2rae2ra+2rbR2o/6C6loH6loHWrpGOrrGBscXR8aXp+X/29lq6hn789UdrYckOq9V6pOTcxZq+NzUzCUEJZBKaREAy6TgyCU5loERKFhRqA4fCEDCYUMxicvF0NhbcelzzvHbKPs8LwQAMIQ7Hxoe4Br6q7i84vX1FViRHjZcqECGxAjshQmvEp2bTw+NQ+YUeG4+cjkvMvvn1o8Bo9p5dKXmlfHsHppNWYUu06W8qvvSpISkdp9XJcWiIXwA7PlmKI4ON203XH/of/NRH50pcma7LyNX4OtMvpGnWxXkDANBwkBTt8MWn9vc/DVgdw9ixTRcYZSdXE+MTHFNWurp7Ovr4OiUniBsa8iNS+MUb3ePSpBGxktgEka8PLTVT7WQkeZtYWjrKgYnWEwl6Ct6eiJXjUBIETIZHqih4FRGjJmEdOHQ1Ga+h4L3F1C2rPDxllJ3rfXLjtBWJnpWrU2K9HCU8dlycX36+2ssHA0Oj9u6I/+LznZ1t7a9ePGuoftPd3jzU33Pv1uXnj+68sywszs1ZZifnpycts39qYWZycW5mcXZ2cX5mcW5ucWF+cWHWsjC7tDBrWZy3LMwuLcwvWRbeLy398stv//fBKP9rtQ4MDj26fPp8RcaxZIcDzvCzvuSq1fyuEtl36aIjYbJMJ66eSaQAgAaAAIAYi1MQCGoCTkOlakhYNQkjJ2JleKQdHMS7amKM8gSDMslZk+KuTfTQFKWEZUV6U5DIjIiA/LggJ6mQj8OIqAQCAI5itoMdzUnIKdNT7sYpz7oSBsr9DbZob63QR8Pz1fC81HwnHkOKQjIBhAqBUWygFBsoDQqlIOG2ANSU+Ohh8M2eShIAVAgAAGABYCBsVGzbABdTWICft7MTl0qDwDF/5VUIFC0RqaLDYtJXpngHOYVG+gikNK6MQuVizpy4dGj/ueSUlRg62L6hKMNIvZjpk5ESp1CzKCwIjAg2VF4v33Nr3fZruWUXM/M/0rok7j/7sGfy/fDED30j81190+beSXPPVHvXRId5vMM80do13tY11mYeaTOPtnQMN3eONHaONLUPN3WONrSPNnaM1rYNN3SMNHSO1LWP1LWN1LeM1DYP1zYP1jYP1bYO1bUOVjX317f117cN1rUNNrT0N7QN1rcNNrYNNrUONrcPmXumRqd+rmseOP3FV3e/a7pw68nuk1cOnL+889gnWiWXzaOQKFRbOp1CRDGpBBoNiyegoVAbMgMHh0MRSDgE2AAA7IRkoYIBbj2qufl1mzEniEQBXz9tvfGs5cnLrlbzwpknbT6JsQoXeXiMa/46p9RM57UloZt3x8euEGYWBCavCt1UEXT6lMvuXaJ9uzUXP/cKCeB6OfJ4tvCMVHpwAKQgx25FohMUakOj4bE4hExBD42RuPgwKVw4g4pxNXIDA7RwOEh1EwAAlAL5iWPne4feP/n+i32bJFsqgoIjBEIZLshfr1WwQwKkeYUeEiHd6MB1dyPKeRiTmOLmQNdoyBIFKiJBmZCq0Opxzk4MNQWpwCFVWJQUCRPDIUos2p6M19HJDiyqlk7RMogqKl6Mg9nTiBEGaUf1rqtnVuQmifduVu8o16iFktSMgnOX7r//wbrvyKrdlQYmBX10f8HqPKi5+W1zddXU6NBIf29PR8v5k4cGzG0LszPL7jc/PWmZnfpTM9N/Qjg7s7Aws7Awt7AwtzA3szg3tzA/u2iZX7TMW5Y1P7tkmV+yzC8tWd6//+Efv/72+3+tf8XX+YX3bx/fuHlw/aXC0DOhzMteoCEF212oeJgsOBTALXXhh/HJGhgQAMBD4PkIpAyHlRMwfCQk0V2X4KxOdNEmu+uTfY0rfBzKMlMKksLIWEx+amxGVJCARBTgkHImiQSAu1KoZJJEFPwqAfZyGO+ME2pgQ1CAhJEa5JLiZww3yDxVfC+1SMuh0iA2FAScCIVyiRgRFUcGkDg6vC7PMZ2JqPRVAQBwNjA0AJ/FG7d7aGK4ZDEGrsQjdXRKsLtzbLB/QnRYpL+ngMcFAA4AwNPwFDYKhoQrdXJHZ5lUxc4vWLNx/dGC/H3ZOfsK1+4sLP/o/uOuy5eelVaciI2NYtnhBEpRdsWlsl1Xy7Z/tn7XtbJdN0o2XXD1zcndePRF/aDlh9/GJt5198109k51dk+1d039yaF5vL1ztLVzrM082tQx3Ng+1Ng+3Ng+2tQ+2tQxWt8y2Ng2Ut8yXN863NA6XNcyUtcyUt86VNcyWNcyWN8yVN3U19A21NA+VNc83N411j0wOTA6Nz71w8z8z4s//N4z+O7a3SdGd1v3QKF3gMTNH6XSAJk9MLrhQ8OdYlJCpRKBu5sHnYyj4OB0Op6AQ6JgUAQMamMDAAAsOp5EQLHsCCIZHdx8WH3xizdv64cPH/28tm7k2fedz9+Yr917e/rL6iv331678TJzd2xIDLliy4Zbt56OWaz7Lnx35HJDx+Qfx84XXb/ovWuL5PL5GBc/SLI/s7+qzN9PuGu7z/bt4u2bNdcuBm/e6uDkxtDrBQQCVKqgM5goAICYS/N2ERv0QgQMBPjIkpPCe82DXz7+7sLtZ8fPVno42ert5XoHhVTOcnWRpyToTp/z3bDJ2c+H/vRh+o6NQV4KjqeY6SakO8no7p5cqQrpF8rxDrALjZBEBCl5SCBGwGQ4pD0F68CgamkEJsTGDgqVYGAiLJyPhtoigJJKSPRwqywL+Op2WuUO/dmjrhWbhK/rh+5+3fDg66rm9vHYVSF5RZLQENL8yHh6IfTUycI+c+f06ODk8GBHa/3b50+mRgdnpyYss9MLM8tOODU/PTE/PTE/PWmZm1mYm7XMz1oW5pb1J4oLswvzsx9QnP0LRYtlfmlxYWlxbmlxbmlxYWnR8u6Hdz/985+//fGfv+Lrv6zW7s7Wh5c+ubl15dkE+Xkv8E0U6CgSv8xUnYmQbfKURtjhl7dDgo3aKCd1grtuhbdjeqBzmr9pa3FW+eoUKgG3ZnUan0KOdHcSExAqWzIFAH8HpZJB5uEwK/ioz8N5lzyx03sibQBAA8CCgVBnlb+D1Nde4ihg0gCgImA4YKPkMez5DCoculaFashzPOZo80mQDgBAAMCRBKsp8PRAQoqNMiEEqHFIDQGtJWC0WKQOA3cW2MX6uKXHhmalJUXF+LF5zOVylWpLoHGwdiJeeGRGecXJ2/fNpy9W5aw5sbLwVMzK3Z+ce/HF495Tn75cnbNj2/67G3ZfjU1cl569Jz1nd3HZyfJtV/NKj6kMCbkV53vGf5yc/rF3eLa9d6q9d6qza7K9a7yje6Kje7y9a7ytc6TFPNpqHm7pGG7qHG5qH25sH21oG27qGG5a7k7bhhvbh+tbR+tbh+tbRxrbRxrbR2ubB5vNY/2j88NTP7T3zTx42Xz60oPiLUdWFh/wjMq1d1J4BEgM7riIOFXq6qiwZL89ew5mZMVv2LRGr+WxBOiY+GBfbzcKGYdHwagULJmMRqPgKAQMi0WlpUXExbjZMchIFARPQoHrD6puPKy586Th3rPG+183Pvi6+cvH1WdPXq9vGr/z1Hzv+eCDN/fyt/ocO37ubcP0kVv1p67VvDKP+q8O0zohPD1Zbv6kiEhOYb7x0kfRVU/T1+QHhvmoP7vgdvXziBMnA3yDyetW8g+Wu1DwaAGbmOSnurEjQ8rGBbhrlGKmgIWPDDNWHtldWJJReexkaRHx1Tfumzfwzh5KrNyZKZXbSmT0lBR1YbnRQUn08aN5u2HULIzJjuar4DtxqCYOxaCmhEdKw6Mleh1Oq0G5unEUHKISj9CS8CYm1YVHd+Xb0gBgQAAbDWgwYLSl5IcH7cjKjPXydHVUZ622X1MsWJUB9u4xPvq668rtr28+/Obbt53x6dkMBhUKA7P9Y90drW11tRMjI5OjgxMjQ93trWODveODvTPj45bZ6YWZ6fnpvwicmp+etszMzM9MW+Zn5+dmLHNzlrmZPzmc/18IlzW7OD9vmZ+1LMxaFuaXtbQ4u6xFy/y7pYVFy9zS0sL7H3/452+//2790yr/a7UODQw8u3b20rb8YwmG4y7gQTjUXKK+Hc87m6TbGaYt9FYkuKlS/F3T/J33bly/c10Ri0SUcjkxfh45sWFiPEprR2cBEO6q19vRxQxakgh7N0p43Y80szOMDoCQSSUDEGRUxLhpQ4xKJxnbFgqEJCQOADWPqRGwyGjYBjXpRbrutKvNk2xvFgEnJWL2uNCfpjscdSPv9lLxAdASsToyzkAhGil4IxXvTCM4EjBaEtaegtVIOBH+vvnZObk5Wd6+HiwOE/x9wYQqt8RVWw+d+ebyva7dR+5Hpu/NXnsyu+jwroO3VudXBoVmJ6duTl21PT6lYuWq3Zn5B7KLP/YPLXSOWHv7Zfvc0m+jk0t9fdPmnglz72RH93h711hH93i7ebS1a6Stc6Stc7TNPNpmHmk2jzS0jZj7Z3qHZroHZlrNY43tI00dIw1to00do00dw00dY61dYyPTP7x92+IXlq9ziY5KKgxNyEtIzc0p3pySWbRm/bbyit0bNuVUVsYYPZjuAZqcgsLitWvz8lPdfRRKA01jUkokbBYLTyEjaDQMm03BoGBIBBwCA3QWni+lwOEAACgagwDX7r+9dv/t9QdV1x9W33hUc/dZ06XPH9+58+rAxeP7ju+uahh71voORedX7KvcffTi2ftVW05e5+uJSnuyVkYWUohKCTYlRanT4w0GmslIE/EhAS7U6udJpTlg9yauXwh1XZ7EOpWbGMGjk3AwADau8YqJkbno7VSKv796Ih4kZkTt3Ox586S4rFSwaa382Al/qY4h5Nl6aHgeIoorl7gyUbK1whAfLndkE4K1MiOTZGSQtRSCkghzUxGyVhnDQ8UaFVXMYwS4CbVMrInN8FMKvWQCLAB0ANxU8nUpSbsyU70cTW4m9927Pvrmbc/tBzd3bTPs36vduz/wxsP6U58/fvK87t7z+pzidUKRGApA9dOvhvq73nz79XBv1+zkaFPt2/bGuqmxwaH+runxUcvs9Pz05Af8JuanJy2zM/Nz05bZacv87Pz8jGVhbn5uZpnDRcv8Xza4aJlftMx80NxfC8vCnGVhZmlxbmlxdtEyu2hZeLe0uGiZ+5vMxbmlRcsP7xf/+a9f/m39+xoaHrh7+cTp8hXHg0gH1OBmCPlFhuxRquJMgvHO1pwr24vJeKJUINlVVpwWESDEIh15bCYcRHs6G/lsGYcRJyOf9Waf9yAOrDfZwYGYx2QBEOmiygnzTPNz9tfL7WBAQsZQAHAQsI1yHg2HyuLBroSJjhrAi1J/Fp2s5jG2ODPvJelPuqEPRhj4aBt7HEKFhqvwKBUepSCiZGi4EAXlwCBUiA0SADoAYgyCaQNcNfKU6NCsjLSEpCSFUo2A/b3hAcWwjF5xRRuOXbhZd+ZaXdmu6wmrK7OKD2cVHExO2xwZtzY2pSI+uWxlxtbMrJ3ZWZvVjiEppUcb+xYW3v82NrXQMzDV1Tdl7p3s7Jno6BpvM4+2m8fau8bau8bazWMdXWPt3eNDE5bybTc/vVfdOzjb1jXR1DHa1DHS1DHS3DncPTgzOf/j5esvwyIKVmaXpmWtKVq3LTWndFV+WV5pxarcNdmF5WlZmcFR9kGRwtiU4MT09KzCdWvWrsFTAZkDXH1EVA6cx6fSWTgaBUkjo2gkNA4Fg0GgeAKCQMSw2AQYDAKBwOBwOLh67+3Ve29vPKy5+aj21ld1d582Pf5+MHFrdEKeXVax8/aPzx66Vh260tU3xn51TlDW9gqAwEIAsMMRWFDARcHJALCIEF9nUVywVqtjagxsHB6c+Tjy81M+Q/V7Q/3tNhXFaPlAysc9uhtvx4aEhytTkthHD4cXFJpOpphm2l4eOHaoIDciN9eUGSJeqMnftJmdmi3zC2YFuKr9ZBxfKctXSvdSElJT5WlpihBPfowHX8+gOHMZznZUE5uipaCCnHk+Tixvb45ICJdyqJ+dzyzMNcSHSMOMQk8ZJ0qr+KQgIzs8xKDUlBSU3br3vKql/9nr5iMX7x86c3fHnuKKLcpjJ3Muffn6zLXHT17U3nj8JnV1nkQsRSLRnx85OD05+vDO9W5z61B/99kTh9ub6ybHB0cGuqbHxy2zs/PT0x+y6KRldsYyN22Zm52fnbXMz87Pz87PzszPzSxzuGyGi5b5hfll8Ob+h8O/9QHCZfDm3y0tLlpmP0A4v6xFy+y7pfl3S3PvlubeLVne//jDL7/99n8fgPy31drV1nL77JFPi4Mq3ZA7peCar01VqvRltsPDfI89yT5GNlOMx6AA8NXaO0qFKi4zUkm/6M0850XpLDRo7ChyqYAFA3Fu+vUro4vig6Pd9Hwk0DLItgB4qIQBJrWAQU/loG5Fyz42wr4t9OVSaT56UakD4Uak9LQr6uJKN7WA7qUSuEo4MhKGDGyIECjOBoqzgRJtoDgIlATA5QTDShkvTsohLI+JAKAA8FBK4gN8kmIjgoOC+LaM/7FHQKCJg2JyNu67euFm/aFT35RuuVy48Wzq6r1pOXtjE9aGRZUER+anZ26OjF/r4pe18+Tj1r6F+cWfh0fnuvqmzD1/WmJ711h713hH93hH13jX0PTk3M9tXfNXPn/+sqmvvnd2aHSxrWuytWu8vWeyf8wyNv3Dtt0X/ENXZBdUrMxZk5W/MbdkS3rumsz89avy12Tnr83KW59dtKF03aaUjFX5pVsKi7fk5BUFhkhNrnTvIGFIpI7KQQgkNC6PTMBBKEQkjYIlE9EQG4BGQv+/WyOiwdV7VZ/frb52v+r6g5pbD6vvPm04e/c7h1Dw6ednL9yqLt9335S0rmLzJxcfdcWkhL5pGXYMTnSyl+gFEjIAbKQNCwFCPLTrc1eGuKkcHGx5EjSGCPbtLo6Olp/b5Xt4k+P5Su8ITyGXibh6zW99hYyIh25aZ8rJlTvJCK/2JsQnOobHhPr6BSrkwtWxMnNNolMAx+jMdBaQfSScQBnXT8zyEzE9heRAAys82DbCi1XdkJwYynHi0R0YZB2DqKZipViYGA9MBrrJSHHVc30NfJ0cU1rquGene1FmaKBJ7+vu//EnZx+/bByesDx8Xnvi8v2C8gNHTl8p3Hw4vWDvp1c+PXhy99nrLy/denbu+rMvvqpOTMsRCkUYBOrp55/2dLVWv3rRY267e+PK4/tfzEyMTo4PjvSbZybGLbNTltk/B0LL7LRlZsayPA3Ozlpmp+dnZywfbNAyN2OZW06kcx8gXKZuOaD+f1rm0LIws7Q4+yGg/o3l0uLCB4aXIVz4QONyx7P4408//vZ/v//F5B9Wa319/dVDmw9lem50oezUgKuByLrVopcr+F+vEn4Uo47T82LtbS95Mm4Gs15nqHwdJSKBLRcF4tz0W/PSN6xKTAl0FyGB0ZbGAyDQQZXg7+ogFyewEPfiVBe8cV+l6QEAUABSBcQvoiTHneAPi0NcNBIfjdjDXqgX0CkwCAkKI0ChPArWjoRGABtvGqIuQ1RpoGWr+QAAJAAxEvoOb3UgjyZFQGQEjJ5OivRwifT3iYsI8XQ2sQmE//nRYrliQ3x62bYDV09eri7bfbNow+mMvAOr8ivTsndFxpR4+STrDKHBcet2XfzW8v630QlL3+C0uXfS3Dtp7p3o6J7o7Bnr7J4YHFv49OJzGtsFR5FLvVI8Ujd3jMx390919k+Pz/7Q3DGyOmNzbFJh+uo1Ret2Ja8uKVyzJauwLK9oQ0FJRWZuSeGajWnZxWnZxTmF64KjktYmx9orhQZXdmyyvVeQnaMb29mLpzbRTe4ymcIWi4FRiVg6hYBAQMlEdIC/TqviabV8OgsjkdGCgjXg6r2qa/ffXn/w9vrD6lv3q758UvfwhfnbquG73w7GJqpdfemVew61Df7omu4SGgHyc5lrNkatLfBsarv7qGmKZAOTUmml2auPHDzoqxMxqJDkJJHBSDt74pDa0aEwUfvkWsT1s8aDO415+bZ7Kj1TknhGjVQqIHi7q4R2pLSEcJ9AT41OzmEzyEScu6vI05lkS0ar2QQ9A+8ttvUW0Lz4VA8u1YVNUuFhvm62pSVO8fEUOQuiIuOUFKwEayNAA2cBNd7HPiPFcPxoSoC3OMRVXZgRnJ3rojcgt+3ef/dx1Wd3vntV17n/1LVH37w5c/XBmSu3S8r2nrhwfd+xzz/9/FFDW9+Za0/P3vjmzPXHxy49fvptS0RiqlggwtnAFkcHm2q/nxgafPP6+eVPT3e1Nc5Ojk2MDowOds9MjS/MzCxDuLxPaJmZsczOWuY/fH5oZRYtCwvL6/k/4VleLMzPfJgS/z8tzE9bFv62xOX1MpMfypuFZRT/B0LLO8vikuXd0tLCD0tLf+rd4vv3iz/9/O63f//+V3D9j9Xa09V358Kx42XpnyQ6HAtil3gL47TsMy60x9GCmnwPVwmTy6PToSDKTb+7vGjHmtzVMWEqPMzNjiECIMxZnxkT6qVThHHw18KE57yId1Kdln0sU8G8n6g47QK9kuIGA8BHI/LRSZzEtjQ4hAKHYQDQiVgyBsEGgDgxtSZDfD2Uk68TYwBgQ8D5UOEOHSvfJJFAbbQkrBqLVmNQKixSi0cZmZRwJ0Oot2eAp4enyUDA4f/CEU+2M7qHF5Qd+ejci6MXXxVtvFC08UxS5u68ko/8/FZoneM2fnKvd+Jd38jC0Nhcd99kV99kZ8+4uWfc3DM+OrX44kGtRuPjGxCXkLHOO6zwO/PkxMz7uXe/3b1fGxFfmra6ZGVmaVZeeUZO2f8j6yyj2lqXPv4U1xgkhCRAEkiCJgGCa3AI7u7uUtyhQNHiDi0USqFeqFIvNWgpFertqZwKMagLpXk/9Jxzz73vrFnJTnbW/vZbM/OfmSdRiTmpOaUhsampmaVRCelRiZkJKTmhkUmRcSlJyZnZyUlzneWBfpZZBa5puY4UOoTpQtYzVtQzVrB00CSRkNKSQjCIiDxMUg4qKSUuDIdLSMuIETVQJG0ERlVKASMNRvdd2Ln/wo6953ceuDhx6MK+mSsnTi0l1TVhTEBGrn9UQunC7dXzS2uHzy2N7T+4pb0mLMFoaDi6u01h+3bbzFh8aqTeYH9ThJPVVKlJZqpG+zZKfq5yekaAqiYJACAtLBzgS8jMopVUmBmYyMBEgI+LBRYtztBWM2Jo0ul6urp6yclaGZuNAjx0Wlu8yHLiNiYkppWGhbayJQltQUAZYSAGKBkDNIQuDyFBhM2pKG83FSd7FZwYUINJmpMxYY6mES4WATb0CF+9hGijsEDTMBdmUkSAnRNelQqCYyNu3HlZ2bS9oWtscHRfd//O5u4dTR3Du/cePzu32LPraMeO4yN7Z9uHD7bvONS+/WDHyPSpizeZLC8iXg0hJsl+9njp2iX+ypt9e8f3TGw/sm/yxbNHr148fvpo+d2rl9x3b9hv/vyrSfj6T/bbf+H39vXK3ynoCvvNyrs3Kyu/Y+BrDvs1558L9pt/vlx59+ffHP4Hv38g/DsSrrD/SkpXuJzfEXWFx2XzuGwee4XH5vG4XC77b+dy+RwOn7fC5XL4XD6fw+fzee8/rn399m3jX/WkuRLUXxvVZ68040PKpMEOZwRMxLjWMTUb/W1GKjZ3lWalBHsQJIAeEkoAwMVYLzHEx9tUxxYHHbTFtplKTwbobgJAWgR4EeQmPYkDliKTcU5CADgwKM4MTVMNPFZcSFlSGAaArqqiBgYuBoATFn42WGmHE7bCRp2IkPUgI6ZcMPs9CUn6qioAaEAktSCSVKiUjqyElow4SUocKyokCoAEAERxEUu6jpO5mZGevrq6ppiY9D9LHkhldWevhKLqnY29Jwrq9sRktqXk9pnZRLqHFe07c+sV+8MfLzn3H72+fe/F7Xsvbj948eRP3pW5+zpa5kxHP4+geAeflIOLT75+FbS1jTs4hYRGp8em5sembk5IyQuLSY9PzYtNyQ1PzEzPLo5OzIxNzkzJyA+KTEpKz4pKSLW2tnU2pJpZ6Mmj0fKKCBwRQjVUIapDjS3UyOoIrBJUVloIjYZhFeQVUFBJ8U1S0qJItKwuA4/ESapqIRVxMmB03/mde8+N7j07atjOewAAIABJREFUvu/i1PTFwyevlffO7Dg4n5zrG5ZeP3lwuWF8j5WPvrUjpqtr5Pqy4MCpY2U1YjsHPLePZnW1kLo71U6dKHK2EJ895piWTizPU5je7zMyFHB0l3dHjX1thVFEAo6kCtEmoyOCKXXVzh6uRjCIiBIWmp5jHRtnU7nVvq6TEh6m4csi5GXT6FgYXgaY6uHCfW2CHUx0URK6clJ0mCQDLU6BiGrBZQlSotoKUnYMnLWmcpijcZAdI9jWMMzeJC3YoiDD0s9Tc1tDwfPHz/t37u0YaiTrg9KiBB09cwqZ3jm8P7fjgl3VpYyui5Nn7k6euRPTfCKyau/4/jO79p9uHT7QOniwd+fM4K6j56/cZvkEEZQJCrKwG+dnH9299e7VH7cWru4eG963e+TVsycf3vO+fPnw6cPHv2LLL8Gvnz9/fPv6+cP7VR6Pw15hs3+3B99yfkfCf17f/Y6B/9Zj/kLuPx9X3rBXXv+j0PybQ/bKGy5nhct5x+VwuBw2e+U1l7PC4fwWWtkc9gqHvcJhs3lcLo/L5nG5PDaXy2X/F5AcHp/D43P4fB6Xx+eurvIFAoGvHPDEirUwZLcZYYQBoFF1rJTkAtTguQb4RmPikWiHc5ne/R7axZZka1ngwtBMjPR1tzG3xCHGndB99grHww1RYptkJUXdVZGTHrgBK6nd4eYSAHhZ0kMcTFmGOiqSwiRZCcwmYEhW0sYrSAPgoISc8VQYdFbqcVfXwsl5UJWGmMhRB8VSR5oGHKIBl1bYtAkhLAzbJAwVFoZuEoYJCUsBUGBHrbWhy/8+Tw4AvLSUJVnN2VDPSkdLSVHpn/+BFJWR19Z3iE6prW3ZX99+NDa+Rtc83Ceh7sLtV2z+pyfP3t59+Gr54Z+PX3IeLL/V0DBxcvJ394v0DUnaeWKhLL/J2zs0KDIpNjknJiE7NmlzUkZBRFxWbPLmsLj02OSczJySyNjU6OTMqITMkJjE9Kz8kMikjKz8zPQ8vCoFLqcIl8ciMUg8RR6hKErSUtSkYjDKUChESEFBVhGNQKGgMKgERhkhj5GVw0KkZAEUIQGBSYDRfRd27L0wtv/ixMGLe49eLth2oKH3yOz55b4D870757r2jepYAT9f+vjU4dMXnly+sVbWqOYZDPYeXJo4+xwtAQLtDfuHdhRtpu8aMd5crFhapXdkj2nfoPrUTovJTsOOFr2ASF13P21NNbnIIH13Fj7U14ppTpeHi6Hgstp4tIaSKElRXoeAU4WIxkfgbYyRmkqSDo5qZsboxEg3c00lnATwtFROTraQEQZYcaCjAGMxyMG2uoFMvQCmfqwbM8/fI4VlUZnm09EeFZeALswze/7sWVlNG2/tl0eMXWysw7Xbr00dPSg2Mc1T99P75hO7rkV0Xq+dWGwfO9MyND01fb53/Hjn6Ez78KGe0Zm+semzl297h0SpqBCR0jJPl+ZfPHmw8ufLl388Gdve/+rZk8vnZlvqSz2ZNBs9XGKgdW6kc260a0lyQEdV1rGDu148e/zr7zbCxsav79/XP378xOfyOOyVv1PT/9Fj3vwN2Fv2yt8Qcl7/k4L+EwbZK6/ZnDfcFS6Xw+FyOFwOl7vyjstZ4a5wuZx3HM5bHofH4axwOBzOCpvHZnPYbB6by+NweZy/aeRyuVwOn8vjsjl8HofH5a3yVwUCAQku4acp38hAd5linRydy+sbsvPyY2LiUxOScnJzfVksHxMDbxVIARXW70CZjXZZ2ByyP9653pZy1B/by0QcCqSZKUoT5KHOJIUDXipjdtDJMBNZAIKdLeMCPQMdLEmyEtpICEFkkw2dYqmjhhQStkRCT/vJD9ij+lk02CZRGzV0jzlsh6NSo7sOTQWpr4JCigkhRESgwsI4mBRSQlQcCOnBJQ6GGY24af8+1NGLrJBvqm2MkdeAymoh4aaqKm4m+iwLM30dKgKC+EtclYCi8Br2brG5hT0xkQUe4ZUDBxdernx49nzl3qPXj5+zX/6xqkYxZrkGsnxDw2OTWX7hvqFxYfFpiem5CWkFcck5ccm5Mcm5CakFmTmlgRHx6VnF8Sk5iWm58ak5YXGpCenZSSk58clZObklAf6hSclpfj6BDGMzRxd7HV2SniGJpkeQQ4vjlGByKHEIRBivhEIrShsZUbRoynBFCSUyUkpGSFQUQGBiYPzAhbH958f2n5+cvtSy/VRG5e79R6/MnFoMyOo+e+FOx+TJlNyCO3f4l+dfzJxZTt5SkpAPhsfGj1xYmZm75QkHecERI5PHK8p1UlKgtk4QAMDcGe/yJj0oEliZqlmaqjk4aFbUW5tb4NwdTLBYqUAPC5oGTgOPpihAA8z1adJicgAQYVI4KSkTHWRkKN3fT8eALkdACFvRiHmp/lu3MvfNBMuhhHAwKA2v5GpK9TejB9oYJHg7Jbg5JbrYbSvJf3j3Lp/7/s833IbmVAt7ocvnzze39V1beHJg9gIMD07P3WrbdWZb3yjd2qG+pfPyxfnzF66evbRY13+oaXD6/JWlE2fnByeOde88MrT7xLEz89++b4THJpHVKEpQmODbl0/vV79/+XLm1Mzm9MhAb+v4YJeT05P8lTdvnj39Z+ps/cf3N388PTM9ta0sJTeStTnGIy/RtzIlqK+x5MzRfe9ePV//ufFz49fPX4IfPze+/1j/+OkDn8/lcN78WxH9G8J/C6Rv/339Ox3lrnB/9/T/EUu5KxzOygqPw+NwOFzOCofD4XG4HA6bw2FzOO84K2weh8tjs3ls9l8kcjlcDofP4a1y+QKBwMlE14+uUqwJGbZW9GGalTV3FpZW5BeU1FTVTEzsGZ/ct2PHaFFa2pbU5HRfloMh3YBE8CCi4snQBlvqHnftS+luoTS8EQlniUePOSpOuaD3hJlLAxDhaZcfFxXr506ByeihoBQJYQcDHVdzXYyEuIm8zFk/xKAtsseNDgBQg0gPmMuMOGL6/HXpqgoGJEWUmJCcqAhkk5AGDoWUEgUABFPkD/hozYWR0AAoAtBqp3zAU9sFAyOICZFlxdUhEjoKcAYBQ1fBWOpo6pDVVDBKCBk4AEBBWV1UQk4WIqehbYjXMNu295JAIFhhf3r1Zu3je4E62czVLdjNNzQ6MSMgJDYyMT06MSMtuyg1uzAptTA1qzg6KSc1qyg+bXNsSk5ReV16XllaTklyVmFOaXVpVW1oeHx8cmZYeKypiQVV14hEUidpYMkaWE1tZQkIUFGD41QgBDV5rBIMjYagFKWsmNr6DAIaJyOnKIZUksbiIYb6avIoKTC278LEoYuTRxamZhYL244fO7l4+OT1faeuxxcOzZ67deLs7dH91w6duVXUMlrQMd06fPr0xcf7Tjw6PvfH/mNznUxIRWLMzMmZ7DSp9mY9koa0szViYc7O2krS2JQgLgyiAlnOdoZqGjLGBhSiChyrIEtRQQsDgIIKaatKxsTQS8s9tWFCxipYVSkJLUVYVLS2pbk8AgB9FQVfC1qEt0ViBs3cSFlVScbNgUJVwgY6G+TGW6QH2efHR+3ePsx585bN4bx69frB/fs3rt+Yv7bk5KHZ2dbSNzR2fHb+2uKL+Nz04d2Hm4cOt+042Dt2mOnopaZNT84oPHdl+di5W2MHzh6dvXZhfmnm9PyZa8unrt7rHBiPSshCyKPlECgcTObBjbnq/KQgN+P0WK+Du4aXFheuXbrwfo376tnjR/duL14+z2O/5ay85r57s8bnfv7waX39P927n+s//3z+9NzRA91bi2pyIqqzI7cWJtTmxAy3Vl09f3KVz/n52zY2fvxc//rt64cPfB53hcN+w175B7n/EWbe/isjZf+LQy6Hw+GscDgrHO4Kh8Ph8Di/seT8joScFTaHw+Zx2LwVNo/N5nN5XA6Hy+PxeFyBQJAZHuRhRK2iKp70UixmMfomDuQVFWVl5hTlFY9uHx0aHN0+OFSRld1XUbqjtmqgpamlvqm0qDgxMSUiKECfRiejUJYEtKka1gAN6bOE7nNX3hdmaoaUzg90bshLyIkJ0ZCD6spJqYsDFzO9ACdLZRlpA4T0KW/Znc7YPk/aJgA0kIguI7Fua0yfB8VCi2ipQ8SKCWPEhJBiQlpKKKysKADAVxW62414JUrdGIuwJCI7mJgrkWrOSFkkAFgJUQVxEbSYsLwQgAAgBoA4AAyMgi1Vw0hb043lQsYqQyVlfm94yOKpyWUdQ3vOL798LxAITOg2LLcgJ8/AsLjUpLTchJSspIzNGTkFKRkFmTklm4uq8kqqcourN5fU5Bdv8fWL9PWLcPMIUNfQUSNrwmBoAET/7rCATWCTKABolBRSXkxZGWZhpsVk0vT08TB5ITmUuLQswOGhcKw4jY6XQ4mjcdLaunisEgSjBIPIi4Odey7sn17qnjqfUV1eWt87OHFt7NB8xcDJPXuvHD19Z/rUnbHphZSqpuLS/PnrLw7O3hreM3fszK1LSyszs9fircSDvHFe3qj6MmqSuwzYBCIDqJ0dBhlJOkxrNX0tQogb08+VGRrgStMk0ijKDsbUpEiHzbnGNdvsLS2hOQlkPzN5DAAqIkBVSsxKQ9nOQLmq2oZpjLHWUksJdE0M8cIpyVBJyr4e5M4WRmWOSYwPpXCz7JW5ypWV9wvz19grnIX5+bt37t5fXr5yZW5m5sSxYycOHpgem9g3e+H65Rt3x6ZOnp+7dfbircr20cqmofbB/Vs7RjLyKq1Y/kExiQlZFeeu3V9Z/by5ssXSzhWA36c5bFLDwiz01cw0UXW5cRdOHl7lvHty/96j+3d3jw9fmzvz54vHT+7dfv704eKlc5yVN9x3b7hv33JX3rJX3rHfvWP/NRH6jstlr/J5nz99/vHjx8bGr41fgl+/BOs/N968+OPM9GR/Y3FTaUpTWVpbRWZbVfZob8OthUufvnz6+XP9x/r69/X17+vfvnz9vLrK43Le/jta/ksjffffzuZyVrgrv2n8643HYf8m8C8yOWwem83l8ngcDpfD43N4AoFgS1aau4lhIRGc9kAX2GnV9+zI2ZyXlpKRn51/8/ri2TNnL5y/XFNU0rOlMjkiPDsrp7qiurqqNr+guHpLXU93X1n5lgBNfIIh2QIpvp2lWm+MNZIVDdbE5TDI48HO00kuBVYavmR5ihiwY2j6OlspycpQxMAxT+iQk3KrnSocKudhrt9qKLndRWXIW8fFiMYyoeJlxFShYjgxERpRUQkivgkAF6JCny16IUnPWRNjqYpus0TOR5KDNZVhoiLSQEgCAAkAoMJCWKissoy0BRaeZ6YTzKDYMnSpRLyFlrqDAZ2hTlZT107NyAsMj2N5BJi6hhbU9TGtXFzdA108ArNyissq60vLt+bmVxSX15WV17p7B3n6BjuyfAgEsjwSLSIiuWmTqKiIJAAiQkBUVFhcRlxcDiKpiJDFohBqymgdVZyBDtnBguHsYGpqrCWnIAZXFEerSIdF+FYUpKuqItQ05aURgKyNgWMk9Q3UUFhplBIEowQ1MiOBsX0XZ84+Nwiie3gjQiMZzV0TUycWiKZhCzde9+3qmzg8m1TeNXV8MaastrG7/+TFB1NHr5+7+rh/5hydKYtTAA4umM7+gYVLtwT1jgpIESMDMkxOBCIjJi21iUpRjvJ1qilKU8XLw6SFNFUV7Yx0bBjaYVH6tp4qVIrw2yL7e1HKVrqiAT6EnCKz8hoHHWVYVoJuWYshSUk2KyaiOjfd09HMyYrh60KZ2plwdnbs7fO3F69MleSr/PmKM3f+4sOHT/aMt1+9dPXRoydzFy9MT0/vmpic2r13dHzfmctLR2avjk6eml+6PzhxrGNoT0XTUOf2fT1jh8YOnuZ+WG/o7MvIq7Jz8gJAHAAgLiKkTUQ7mar7OTF8HGi+LgZhLJMvH98/vb/84unjR/fuXDw7O3fu5O3Fay+ePLq7OM9ZWVl5++cq5y333Vvuygp35R2X/Y7LXuFw3nI4b7mc1//MjrJXfkPyhs1+x+Gw197zPn/5+O3H+vrGrw3BxvrG+vrGz5W3r88e2bu9raKnvqCrrqC3sXB4W/WRvaN/PFr+9u3H+s+f6xvr6xvr3358+/Ll49oal8fl/NOr+Fe+yuZyOH9Fxb/yUs7vNPW38ThsHpvL5XK4XA6bw+HzeAKBoD4/x8PcpIAI5vzQJUxSTVN7web88uycXQP9Vy5dPX/m3J2lu1U5OYNbqouTE8qq6zs7B9raOzMyc8uKy4f7+ioqttClgAEaoo+QqDdB5uugA0IiYxPig7w87CwtnBk0Nwomg67Qw6JPJ7pNJQZWsaws4WJ7nSD9zqodDiRxEZlML1a9rugOR1SPI8Xb3iLYyYIEkyHIiOAlRc001chyEBEAnEi4XibyeABRW1pCSUK6x1puPoocTVNGykrIgE0SAJhoqAVYGTnqajFJmERtxXFfPR91Al5JRU9Dw8rY1NLC1snVIyYhLT55c3zy5uSMvKS0zS4sLw/PYL+g6NCoxKCgKBt7N2umi7o6FQpBiAiLiotJAyAMABDaJCIlIQWHQtEIKA4JJWLkNYkYXS1VU4a2rbkBy4np5+saER6UmhSfk5O1pbJEXQ1mY6unro3BEqEBwS6h4d50hqoCTlyHipVFicijJfFkpKoGGoaSQKvA8BQkSQsFxg5cnDz5yNADBAYjElIMfQKBuz+IirIdOzTgHQkSCvM2VxZ6+pln1Rb7hzjeuPXn4TM3T199EliYmhNi2ltbffnmyvjRSxO9zYJaFkUDiVJAystBsGg5RSTU0kDb29mapIaxtqB4OJl6OZtrU5QhMkLKGGl1daiHv1q4j0pOGmnylHt5k51roFJUqq6bK8kII2xjIevtqKelpurKtAzydkyJN8lM0T4x3X3+wv7u9iA2b6223OPj2s+5i5dPnOzraZY7cbDs2ZNXx48dO33qzMjozqPTR3fvPTR94srQxInpE1dnz1+v7Zw4evrK2Sv37j56Ozt3K6Oo3sjSCQhJAgCkxYQ0VXEuZhR/J11/Z8Mgd/PIYJeEmMCk2KCOhsrLF049u7/8x+P7r14+PTJzcGnx+tL1hW/fvv748fXjp/eCf9uG4Mf3718+fX6/tsrn83icFQ5nhc/j/IuT3xOhv4dd3vG4fw2+cNhv+LyV9+95nz5/+P7j2/rPn+s/f2782vj+/dvj5aXpXX2DzaUdVdmtlVktlend9YVnZqZePX+6Ifi5vvFzQyD4+evX9/Xvnz6/X13lcjlsDvsdh/OOx3nH43A4KxweZ4XDXuGx3/HYbA6Hw2NzuWwun8vjc3l8Do/H4QkEgm3l+X5WJpVkcD0UW2JBbOjoTsvI7Ksqn57YdebM2dMnTt+6uVSemTZSW9adn1RYVDk4uOPUqXPJ6VkVRSV97R0Njdt8rQw8HB0YCvBKPZl6GjItNbWyblt79/DQzsmxvQczEhPjggMCHO1drG3ocvK2GKlIkny9hdJ2f5N9wWYq8vK5vqxafbFRF6U+F2q0j1Ocr4smCkaRElWTELbW1aRi5UQBsFXDdlvAzoZp68NlhAHYYQs/G0TMNiKgodLSYJOM0CZTPfVAD6azjWUQ0zBZEzHgTi2NCPIIjHT1DvEJinJx9/fxC8srqszJLU1K2RwSFm1uZmtiYatNNZCRRUpIyEpJyggJiQkDITEhERkpSXk4HCsPJ2IRmgRFfU2iqb6mrYUBy8nS39stPMwvMSF2c3Z6cUlR/datnZ1dw8PbJ3ZNDQ/v6Orpqq0oCvFnmhqp4SlwHBmenBIqKwPEpAGWIMMwIioRERCkGE4NznTS1aYrS0ptgsKF8RQ5MHF4LqWlms4CVo7AygGER1AOHr11/OzzK7c/HTq7vK1ncuTwdP9gb83OPSxnm8U7b09fvX/7Kb9ieE+Vs8OdMwszl+6FFgRD8MDdQ05RA8jIyNDU1UyMVNAIWTtzhgZJ0cpCLTXJhKaBCfZytjFlSIkDJXmYphpMQw+miBfWIANrB2kPV4aGKgoqCYx0cHYEmBUBmRzoM9jW4mRjiZADhaW6DH1Qlu3x5P7Dl8+fs9mrGfnUWzcvzF9dunjlWN02nd4B58f3X9y8cXvu4tzoyMjC1Svbx/fu3He6d/zIibOLV64/evH6/fPXnLptfQRNg7+mVaWEdchK7haagc6MABfDSB+b+DCP9KTw3JyUgvz04pK8/LyMxYUrJ2YO/Pni2bu3b16/fHXt+sLJE0c6GyvyE/ysybIMrLA5QcTXXDU7jNVcmrZ3pHP+3PFXz58K/tt+CQTr379//PhpdZXP57H/aa9zOW/5vJW/ncPncbic37dWuJx3PO47Pp/36dOHr9++rW9sbPy94/Tl08e7i1entre3V2Y0Fac0F6U1l2QNtm65fO7YKo/789fGhuCnQPBrfWPj+/efHz5+5PN4PN7K71KTx17hsdlcLpf/tzDzG8K2qtIAG9NcPFiMJhSaoBu6BxPTMrpLCg6O7Tx75uypYyeuzy/U5uaO1pT15aWkZRfsGBk/cfJcelpGZVFJe1Nj09amAJa9p4u7HhpWawA/xMIWJkQUV25taurs6RucmthXVVreWlPd1thy/OzVnMLq+oaWkvx8EwNTuhrBVkWeIA/L9mM1GIhPeuCHWNpFUV5lCaEmWHl1KTGSOGDqqTPUsFAArFWxTYayhzxV6lLSxQAYs4Oc8CXWOGoSUHAIADBRETcvs4KKdN+QCDIOm6kBb2HicwI8bT38bJ193H1CnF399PSMJaURUDgKADFRMSkARESFJaTFxeTgEEWkPA6jQMIr0jUJJgxtpqUhy8k6yNc9OiwkKTEhKzMjL7+gqLi4rLS8smpL3daGtvau6rLyjLTUIB8Pc0N9uhoRKSEBAHBydYqPCYUrACgSSCOAuDxAayp09LY6MIjySqJwtJgqBYnASMjjJCiaWCwGLim5SVZWRA4pBUb2nZ869nh0+n5BfXhecdb2kZOX51dmzr/dNTMeEalQWZ4aGmOfU1dk6mu6c3hs+dna0hNOQddekq5ZActobLjDJpBg5YSwsBFvatArqDDT0UVra8kFhKgaGaqaGFLsbVVCQ9UT4qgBfup6+opYNExcGOARUAgAdrpyt9LpghySt6FyelyYDgknAYChCsaDgnQkKWSEh+zaMdTRXB/o60XAKgAAfq1+5fFXHz14+PZPbliSZmmZ7cK1G/PzS4ePTJlYgNIi7MtnL69cubZzZPTJw3u9I1O7j1y+svT87LX7uaVNWvpWv9mTkxJnaOC9rLVDXA1C3M2igxxTYwOzM+KKCrLKywqqt5TXNdTWN9TW1W/p627/9H7t0tzcuzdv7txcqCvPCrCn2WrCXA0wPmbEYBudMAfdMAfdIFttXwuSpxGBpYtz0kFZUyAmSsCeDAu30y+M9e6tLTy0c+D2tQvvXr36Hzh//lr/9v3L+/ervFU2n/eOz3vH563weWw+j83ncf++4HA5fyHK43H4PM7aGv/z508/1n/8+tej3q9yLp09OtRW3VaV3Vae1VCU1FqRs2dHx/LS/NevnwWCXxuCXz8Fgp+/Nr79WP/88esqf5XH5fJ5vFUeTyAQtNdVRLrY5KiAa/H0LH1c/+7DNbV1neWlx/buvzB35fSJ2WvXbmzJL9i5paQ/PzUpY/Po2MTw0Eh2dn5NcUl7Q2NjY3Ogu3NMdJyxikIZFTrjhd0c4tPeP3Jk5uShw0ePnTjT1dbVuKWupra+f2g8u6i2pGrbju07i0prhkZ2dXX12WDkmBhEvxOh3hSrJwqc1JU9iPJxNEKSsXaQlnK0ha4ZRVkWAAYSWs1AHPDU7iwo3rRJuMdS/JCXcqsbXROvBAMAJS5iaqRr48wUkYYzDIyzNOGt1krFIQFMlpeVk49fUISDk7umJh0ASW2qoTwcSSYoaZOJBnQK00SXZW/h4+UcFuKfkpS4efPmqsqqbW3b+voGxscmdu+a7O0fbu0ZqG9pb2xqbWxub25pb97W3j88aopBAiCBJ9lbWUeSILIwKTFFjJyROQOrgtCgKTR2bCHgxMwsVOj2mgKB4I89e4ypFBQGJo8UR2FkFLEyMKgYHCaBlJNEwCXhcEnQvn16ZM+xglrfykpySpblvsMLAUXJefVJXt6bygu8erpaLl3/c8+ZWwaeVpuzMhcffzDxz9DS1beyoVrZqNl5aHqF6BlbyeVkUYZ3ssiakqXFHqGxahEx5M4+o/xirdJyo+QEB18v1aRUUmQ8IaOQYOdAVEPKwwAIZWi8zdXnxigFOZrmpqWYG2jLAOCgTgzQQnvqqJSkJE2Mj7Y3bi3ISc3LTsHJSe8fGPrz7eulxZsPHzy8Pn/j5uLdM7MXjx+bvXvr4enZQw1N7jOHmi+cnxsfH3+4vFzT1OERkamsYfSbPUWomJE2zsuOFuphFOpjHR/pmZ4UVpibWlFZUF1dvLVhS2NTfVNLY2tbW3dvz8Dg4NDIyJPHD08emcyJ83EzUXHSgbkb4gKsyGH2OpEOulFOehHOjEhn/XAn/XAnvXAnRoQTI8zRMNSBEeagH+KgH2Sj62ep6W1KcmOoOFHRtmSEGV7cUHGTCw2T6mNTuzl2cqj9/LEDzx8tC/7Xfq1vfP/85dP79/xVPofP+80ne5XPWeVyV/ncv4Zj/uVrPM7796tfvn7Z2Pj5z1N+fF9//vj+zOSO7rrChsLEluK0tvKMrurs/Tt779+58fX7939WogQCweHB3gRHi2Jt8aspeslKYFcQdTTMciiadbih7Nz0wWtXr99/yWnb2rBra+VoVXFsYvrA0I7h4dHs7LyawrKWuq21jQ1xQX55mdmGGGihNmI2gJjl7dK/Y6y/b3D78NiuiWPnTp2dGJ8Y3zVVXtUQHJ3RO7BzaGB7Skp2V1d/d/+oAgDu2sqdNkrlDGxETFJ5fUtNfXOwG8vbRN8Jj/LSJkTqUpINKYVWtFZLhSO+GulMPTERMGgsJO1lAAAgAElEQVSL2OOK6fE3ZmiqIQFQQ8iSMUgoEs1ycfX28U4lQZrNsZXh/nZu3jZO3t7+Ea7u/oaGFpLSSACklPGExISY7KyM/Py88vKyisrqmtrGhsbW3t6hhi31RTmbIwL8Ha2sNAiqAGxCoXCDI+P1Dc21W5trahurqmsbGpp2T02m2ZnqmweF5+yLz91jqITG4GSJZKysvLiQNFDSlXv09B7n2ZOHV89GhVhY+5jOHdxJgQpTqLpIhBgOB1dAy8rBJBQVIHJQSXmYpLSUGNi++7hnvHp5ode1xdVLN14tLq/aprrrmoLwMPuzp+8vLPPPXHl4ffnVmRsv+w8sWfv4J6WxwiM8gsJZRhZqWgbyOnrS9V3OVk5wUSGAx0tGJGhYsWDadJFt7bqNHdj+cUMXP2nvANTEsG9UArmyltYyYGJgpAAXBul2li+zKMu+4kne7g3VtTrqBAgAPjRtfzLMl4avycs9dOBQW3NjSW5KWUGGl6tle3Huy1cvHz16eP7cuStzl29cv3Hw4MyxIyfmzs09e/pifmFucmrozOnzhw8fvnTh4pEjM6FhwcYMHRMdjBeTGuJmEOHLTIryz8lMKCnevKW2oqGptqW1qb19W1tHe1dvd9/Q4MjOsYl9e/t7uytyksJdzV300B4M5QBrcoiddqQjLdpJL8ZJP57FiHfRT3BjJLmZpniYp3papHhYJntaJHqYxbmbxzubxLgYRzobRTgywhz0gu10g2zpQbb0IDtasA0tyJbqa6HpYazK0sfZayOtyRBzgiQDJWxFlA631y9NDO7ZWnp0947b1+Z47JX/B6dg/efPL18+f3i/trrKWeVz//H3XN4ql8fnrq5xeWs8Hp/HW+Xy1vhrnz98/vHtx8Z/lvUF679+PX1w5/DkcGt5dkNh8ray9N4tRQd37/QjQPUAyFYAl+MZAICstIT+2swUEqgkg0p1EAVAqRJodVKfSPaaLk+uz02fGJs6e+V6WUllfVlVS0NTWVVtblpKcXauCxGWrYE44olLdmQ2tnftHp/Yv/9Ib//UUO9AZ3NnQWFlQ0tnVFJO//Cuge7BjLTsbU1to3tmmLq0YCPyFn1kvxkqLjSwb3SqZ2C0vqVzbHyyumZrz+BQbFx8Uny8BVXHmabloUXKcLbEyAh3WcH2uRPGw03tDbQQAKiICdHUKd3bJ93c3J1dXdM1MC3m2Kogd6aLh42Ll4dPMNOOhUDhEHJYITEonkx1cPft7Btubu9q7eje1trd2t7T0dk/snMXAgC4jCKZ4qRLouvp6EKhKGV1zfnF+ZNHpi+dn126ceXxvdvPnz5Y4b47XpNnaeCWWLwvOXeXqzpWmYA0MjZEKcGBJIgqitv49uXdn38INtZ9DFV1zImZ0a6x4TH+kcXychJKWDhSThSDklGUl0bKy0BkRWWlxEB9Z9dA/66900tnLj06OHuzaNuOnl0X/WLcgSKwMVRduP368o0ny3/w0rfu8ow1KqtXzspTjkuxsWMZYolSRIqUpa0Sy1eRaiCZWqzXuovRssPS0QeZlkFtH9TuGLQJjNY3soMFhGv0dAXBEKIuLmqFBfaGWsriABS526/kqD8Kls2Ijmvp6DIwossA4K+vE6wJDdRXayqrmpmeaWlpKCvMrCjJcnEwzgnxuf/g/v37d4/MHL1169bcxUtHpk8eO3Ls5vXry3dv31i4cfnS1esLC0eOHNs+0D85NlxaVtDSui0jOSoxLqQgJ6WyvKi+vra5pam1vbWzu6uzs2NgaGh0bGRq3569+/c3N2/NiQ/0t9ZxM1DxNSUGWGsGO1BDHfXCHPXCHekRLgaxrsbxbiYJrqbpXpbZAbb5IY6lEa7lsV6lUR4FIU45QbbZ/sx0H5tkd7MEV5N4F9N4F+M4lkmMo0GMIyPaXi/cTjfClhbGpIfZ0ENtqKE21GBrWiBTJ8haJ8BC08dYzUNfyUUHbUeGM4kQU6yoIRq46KATPW2qs+IGt9VcOLr//p2ltfe8/19wfv+2/unDpw9rvDXu6hqXx+fx1/7lq7zVVR5nlcte5bHfr/I+fvi0/v3fc6OCty+fv358WyAQVKiA+TRTCQCKY5w//RI8nT/Dvn32929W33+pMscUw0AaAoTCQAFZtNZOvTOAuS879ERD0e6mLQ15ibkZOfYERBIZccBFJcHevHtkbGRgYM/E3qnde2YOHaoqKOvsHJqa3JOdV9nU1tfb2Ze7Ob++trFvdCrYPzTUkJyhgdjtjI/xsDt84kJv7475awudHd2D/YMjY+MlVfVdg2N1zT11rX1t/SO5m/PUpEVamYoDlgoeKOFUZ9sSW0YeUy+eZVdXs9WNxXJzcUxRV2i1VKn1c2I6u9mz3D19g5UJ6ihFFSSGICktr2fKZPmFjuzc3dLW3dLa1dTS2dTctm1bx9GjRxzxaM+g2qC0ve5OftoUkp4uA6+nKxD8eLR8++Gdm8tL129fn79149q9h/ffTA8EWTglVx+M2zyeaqGvb2Js4+AGV4RKwEFaWmJ7U21XW1OyvxcAIDk1niQroiYCNgGAkpMhKMkrY+EqyghlrBwGBZWHS0KkREFJeczO3afPXLx/5vLDbcMjLU3towdvnJ9/XNoxuqW2+cnrz/vP3zP3TTDWs0zJckgow9CYgOVDNLZRtnYgmRiiPDzVgyLUCSSR4RBqq4OShqaKhhba3Z1iaoLVIhLtbPXdffVxijBtLYy4OMDiIHaG2nZ0NTMcJtWI+jIR9yhIqDElcWd3m6OBBhQAf4ZWkDrEj0bu2tp88uTs9v6+ovz08tLs0pSEd2/ePHn69MrlSydPnrq3fG/2xOnpQ0cvXLiwvHznwf3l2ZOz/b1dzQ21aenJXW0tn1a5B6aP9A6P19XXNzY0tLe1dbV39XQP9PcPj46O79p78MCxY+OTkxUleXHeNs56Six9vLeZqr+lVqCdTpA9NciOGmRHD7bXDXXUi3AxjHIxiHM1iXU3TfayTPQ2T/IyD7bVdaYRGcooOgZhRsI46hC8DNTDmXqJLNNUD4tML4tUD/MUD7MUd9MUT4skD9NElkm8i1GMg0GMg0GEjX6UjX6EtW6UtW4EUzfMihZhRY+woodb0cOtqOHW1DBrWpiVToi5hr8x0UdXiaWl4EiGOahKmymKGCCBG10l2Zu5NSdud3f9pdlDTx/d+SXY+B84f2xsfP787f2H96u8tVXu6u9UdpXPXeVz1rg8Ppe/xuWv8vnfvn1/8viJBgQYoMUqVcDxOON6W/zaue1fBYKvPwUfv/18/+nL+48fvwsEfC77xdXZc30NqRFR7bkZfmryLHGgBAARAAMAOhJd62prnNWx+TqyxwOp+c7Gh3btKE9PGtk1OTVzavb0mYjImL6+4Y627uamzsy8srbm1uzcwvotTdtHJ0JCouKCHJKUxSbslfys6PdfvN2z9+Dg4EhvR89wb19P/2B+xdaOnu0FxdVVW7f1DOwoLtsKAaDCEFZNRwSGR2QXlFiZWFhoajiSCZ5Uih1Vw9/OKttSt9XdtCvc19HZ2cHFXc/ATB6Nx+DUsEokGaiCFsM0Ia/wyOHpfXv3nj5xdOHyxYd3F18/f7whWK+wN3YLrg7MmEzxjbA2MLSzdYaStde/vl++uXDnxrVb16/evn516ca1W3dvv56davf3KW0/l1++v45l7mbEMDcyw2sQ3r55cfbI9NFD+8+dOhnFYlbUFH76uHZ6bDjdybK1MkdZVgQtL6WMg+MUoVi0jDIWjpIXg0iJgswM39auXcfP3bELMU2ONS0rT5w+OtfYXnP58sLNx+zy3gM4iokryy8xLi0gytU7TEtZVVZDFU/AQHUp8gwyxt0Z5xqgQqbK5AdonAlTMtbH2trrQCFiykooHXWCDgVnz9RVJaCUcQgkTByPg/sZ6DYnRofZ2RJxhD0G4GGQWI4hfsSJNGYJ7zKG2aClQzWgAbrkrvrmEydPDg4NlhZlV5ZllyYl/Pnq7d27t65dvbQwf+3+3Xuzx2ePHjl54cKFke2DVZXFJUV5O7cPP3n04MD+Q/NXr/788XV411Tf0FhHz2Bv//D2HTvHd+3ef/j49NFjgwN9eZkJ/kwdR6qCmyHez5wSYKkVYEUNstUNtKUFMmnBNrrBNnrBdoxQO0aUs2GMq0k0yyTewzyYqetIJejh5ElQKbyMGBkmTYSKEySE8OJCeCGAEwI4IYARAsrCgAKVpCpAjZWRTDLWharmZaAebqObxDJJ97BIdzdP9zTP9rTKcrdIczNPcTZNdjGJd2Ak2BkmODDiHfTj7XRjbamxTFoskxprQ42zoyXY68bZU+Md6In2uom29FimTqSlRrAx0V8f501FuWqgnIhSLAo8wcmgOilwR1P57J6R2/NzPO67/5WCBIKv379//PThw9r7NT7/PY/7/ds3PntFAwpCLNTqafCDwZRcOOCdH1v78fPDx8+ra2urv23t/YfPXz7//C/WfwgE16/fmNh3ACUr3ZodNxTj64qTKdFD7HLXIAOQbU5JxIkWU+WHAx335qd2Fmze3tG5fWTq5Llr1W19rc0dxWXlleVb+gd3xoXHhoayElRE9zqrBpqoLf/xZ0tje0FhZU97z2B3b3//UHlda0/frvzC6uqG9sZtPWO7D6krwEuMUPV6cqnxUQO7D7f3jvUO72psbK0qrTQ2MCGrUVRRKKoCzMeMHuHjZWRihVOhYFXIWGU1ZQIJjsAQtGhbujp/fVv788Wj54+Wnzy4+/DerYd3l16x312sjg8Mr/TLmCoIT4qxN/dkuYtg8d+/vr97a+H2jYU7N67dWZy/szh/d/kO5/qFDE1lCxNnQ5IGDQHIcFENBQhaEfbq7cs/Hj54eGfpxMGJ21fnXv7x+OWzh29fPvny5aNAIMj2YGEQkio4pJIiHIuGKKFlFVFScFlRMLX3+NTRm+euPDh58d7uYzcKsxwLisLKq8uOn78bkFlBNbCIiogOC4/WIGvIwaGaJJIOkaCjgDbCK9iqIFM9tRo79Q3NpVFyotHOuIOxFHdnea9Qqo2djoWZFgYLw8hLmehrkYjKOAU5RRQUg5K11tL2c/XbsetQ2/6z48bgge+mypq23Ydnw1MzGPr6FiqoCG2kuxqqu2brqdnTfX19lRUFWyryS9KSV/m86/PX/nj27OmTRwvzCx3trZuz04vzs6bGx67PLyxeu37v3vKd28sTu3ZfunDp3Zs328endk4emNh39MDRs4dnjjZvrUmJ8GUZEVzoih4mJD9zdX8rnQAmLciG5mdJDbCmBjF1A5j0YFu9MAeDSEfDKBejGBfTEFsjFz2SobKcKlQCJymsKiNOlpPWQELU5WS00XB1JIQkK6oOl1aHSlNkJCiyEhSYuKq0qJqUMFFCWFVchCAqRBDehBcGeFFAFBMmSwjTELKGinAmCeuiqRRgqBFhpZvsZJjrbZ3na5Xnab3ZwyLH3SLH3TTL1TDDhZHhapjiYpDmbJjqbJjqYpDuaprhZpbuZprpbprhbpblYZ7taZ7rZZ7nZZnrbZntbp7OMk510ku200mw1Yy1VIswJaU56lbHeXdXZO7ta7p64sDzh7e/f/vyP3CaqSJS3Rh1dOT5GGopDvxYPPbt/1Wkv379+vz58+rqKp/P5/P5a2vvP3/5+rvgrIv2bfC1CrFkbPZibtMTGXRQAQCkWhJLAq0PDTQ3xnn5YoWYAHghQKKyZImFdke0/1h23Pa6qvambVOHThQkZ4f62MYqix5kESL0cEfOXS4srB7avquzo7eqorZ8S1Ntc09Lx1BJaV1DS291XcvY5CF9FWyFueJ2S/TmYM+ekcnKqm0l5Y1Zm8uzc6udXXydWd6+AeFhkYkJKdlubj4KGAKeqK6MJ2NVVImq6kiUioIKqaS55RN/5eHdpYd3bt6/vfjg7uKDOzefvnzxrLOgOKUxrupidUJ6CcvM3dERSEpxVzkPb9+8u3j99q35uzcX7izOL99dGqouKIjw7GysOLx7x9L8hVXuG4FgQ/Br/c8nD+5cu/jg1sLXD/xvH1dfv3hy6eypvbt2tDc1Nm6tcTXUg8sIE5TllTAwZQwMpwjBKcjCZcVAd3vjxIErM7PzR09dP3Hh7pWbLx6+/DSw/1hcfrWDi1toSLgWiYKGQjWUcUQUCiUughEXJUtIZZlrhtmRSxO1WL5EvAIUqSCZ4KWWFaWamUDWM5ZhMJTIZAQMJqqvQ8RhoWp4NBYFwynAFWQk5y7euLL46NziwwMnz1VgwC0WaG0bHJ84OjA2E5aYk66HbbOCOipBhlraTs2e7uvt2VpTWVFW0FZe8f3Hj+Xl5R3DfVUVhSWFBVO7d588duLEidmL5y7OX5u/evnq4o3rZ8+cO7B/+vr1m8sPnx49e3Vsck9ZXka4u5WzHs7LkOBvoRFgrRVoQw+ypQXZ0AOY9AAmPZBJD7TRDbXTC7NnRNkZRDowQm0NnOlqhsryZJgoVkJIWVqEICNKhkurI2TUkRAdtJwWCkpXlGdgkDSMHFFMiCQlRoFKqEHEiNKialBxdXlpdYQkBSahDpPRQMhqwmU15SBaMCkNWUltmJS6jARZSpwkJU4UBQRRoCYqoioipCYhpgORMJaH2qqgWBRsIIMUZaGT5mha4GtbGuBQ4m9b6Mcs9LcpCLAt9rcp8mMW+toU+duVBrqUBjmXhbqUhjiXh7qUhThXhblVhLKqwlmVEa7VkayqSFZVhEt5mGNJkE2et3mmu0mKo36ctWakObEs0qkjJ/Jgc8HbJ3dDnSxdDYmNDNTJUPUmddDtQdGlaappUEzNzcMjwkuKS/v6B06enF1bW/tfrWj9h0AgOJAd2h3GTI/0S/OyqtWSPptg4goFX778p3y9uXB5b09LTqCftSq6OSbcAydnB4AZABYABJAUtoR5RngxUzUghzxUMy3V7r5a6ewcbO4dLd3SODmxu7q2ubl9sLqutbKyvqGps6KqYfvO/UxN1QIjxV4TeJKv/eDYvry86sSEzaVlTYmpJYGBMbYOni7uwcExmZFxGWQKVQGrqqqmTlClKBPIBCJFEYOHoHE5W+o/r757tLz0YPnWwztL928vPri79Mer53cHG63RcupoRYoMYKDELHVIFvqad5ZvPrh1897txUfLd549uvfq6SPO21dfPq4JBH+dXvD5/erjO7cGu7c1b62uLi/NSk/19vE2MTHEYBTxKngjI1NHRydHF1ZCQlyInw9CVlhVBaWsJKesCFfGwhVRUAREHGytypmevTl98sqR2YUzc0tL9181jx5x8ov3j4jTUteQl1cgYzDqSlgKHMJQxogBoI6VoUgJXay1i0sk7IgihYTj7e01aOpKl6NsC02kQrxQzu4KqpqiUjJAi6xIIcg3FCa7OhnLyIjhFOUVpKVuLj46fv7GzOnrh/cerKaI3XAHeSVNnv6p+dmV0eklE5aSb1NwNhjpHV2DZ0+fHezva6mv2VJVUV6Q29nS1N5Yc+rksfvLy/Pz1+fmLl6Zu3Tq9JmZI8eOHzs9O3vh9q1712/eWbrzcO/kruL0GHdTdUe6orcR3t9SM5CpHWRHD2TSAqypAdbUACY10JoWbK0TbkuPtNOPdGCE2ug766kbEdCqUDGsMMCIAaKsmBpMioyQ1kBCNNFwbUU5DSSEApdSkxEmyoqYkfDmaiqmqjiihBBJWpQkK6YGFcOJCimKAIywEEYUKIkJqYgLEySF8eLCRCkRVRkxEkSCApMmQSQ15WW05aA0OQhVDkpDyNJhMlRZKV0YVFNaTFtaUlNKRFMMaIoBDVGgKQZ0ZYUtMTJOaig/GiHcWD3RziDXw7IyhFUT7bE12rMuyqMuxqMmyq02ymNLlFtFKKs40L4k0LbQ364owK4wwD4vwD7Di5npzcwJsEvztikM8yyK8vYx0yZKiQRgQCtNJEYXJweFAAC26sNOhVI6aGAyTD/K0yY5KS45KTo+Njw6JiooNMzJ1UVHV49E1rCyto6IiiqrKBse2X7u3PlvAsHlupxUTRFrbbUER90yHcg+f60KZfDmj3vctfc8/urah4+fv/37SCrBL4Hg+bOnMwf2NtfXoiXF+/JSUp0t41SlD7CUXRGgxJFaZU0YinSaKs3a19o4uK21d3BnW/dAU2tnc2tX5ZamwdF9fub6OYZKTQaIGCer3vHJ6Kjk4JC4itrOgtKmpNRCV69QR2d/n5D48Oh0BBKLVSErEyg4JTW0EhFPICtilCUQ8unltV8+cB7dv/Xo3tLD5Zv3by0+Wr55d/H6tvKsQ7uHHtxd/Pzx3xrYxq9vn7+sspdvXT8+c3BsaKiutjYzPSUs2N/U1BiPxykpYel6dFMLCzd3t6iIKE9vr5zNOU0tjdnZWbkFeS3bGlPTUmzt7AICA0MCAxXlZYnKClg0hEREqWDgcrIiUGkxcOjohcMnFw4cvXL64tLV2899c5ooOma6xhZyEKi6ElaXpKqFRbnTST54hSImyYgIHRh1T83Uaeu3qkvWnnXHedupqxCxeEX5e5Em50IUgzMJ6Vu0Eguprv5ENy9tBybN3kQ7MdmRpq9EVEVKi4GJiX1Ly++uLL0+c+DgNX9YoxqIT62ISyyNDE1MK9o6bCr2I1UyQV1sV//ImdlTAwM9zU21W2ur05Pj7i4uvX7z6s6tO1cvX7l0ce7cmXPLd5YfPHx09/6jO/eeHD0+27mtIcnfxU5L0ZmOczfE+1pqBFhrB9rRA22ogUxakI2un5VOEJMWakOPtDeIdGSE2+u7MshGRAwZJqkkATBiAC8rSoSKUxAymvKy2miEujxEFS5DhImTEZLqCCmSnKQmGqaOguigYc4MTVcDbVsahSglrAGTUkdIkxBSanBJVTlpPFycCJckwMVVZESx4kI4cSGsOMBKCmHFAVZ0k4KwkNwmIZyosCZCRgsqrQ2TpiGgdIQMFSarA5HUQ0AMkAiGHMRIHmEsDzNCwgwRMgYISQZcQk9GjCYjoi0BtMSBtijQlQFmCjI2ynLu2nhfmmqIqXa0tX6Cg3GKs3mMtX6EBS3YTNvPSN3HmOJpRPIw1GDSSFiIVG9tVUNBlr8lAwZAIAU2bguv9DS0ZmiZUZQajeGnQtQbaeB4hJavpU4wkxpiQwuz1Qt1NIr2tosPZCVFBiREBMRFBEYG+4eH+IcE+fkE+Fq6uxZSpescVSLd7AqjAmoZiElfylZV8Ov75/8Sin78+PTpE4/P5/F4q2trn7/+tdo/Urel2NOmLNS9011vryMSABDqYFjsbxVkjGMAYAaAjRhI1YSUmpPa4vwnt1aON2/dNz6RE+qdQFcooErGudkMTuz3dPWJCIsLDE1ISC6KScgPDE5wdg108Q4NjUxBKiqTNWgoRRUtmp6tE8vOniWPwolDEGkVNYKNr9w3r/jcN+9XV75+4v/89kkgEAh+/WC/fnXt0oWDe3b3tG0rLMgPCQmxsjBTUVJRVsZRqVQjE2NPLy9PT4+Q4MDcvM0JCYkFeQVdnR2V5RX+fr6JyQkhwSG6+gY0ui4RT0RCYNKbNv29YwGEANgEgCJCWg4ugVWEoNGyWLSsrJiQlJgoOHhs7tDJS7sPXZi7tmwWU4xAYVBQWVs7ez2iCkZUWBIAcQBmMliRdMSRMLISADRlRUOCfH2G3kS0wT5j4TQ/JloJjZSC3A3WP5JqGhFj7eKuIwXdhMbKGBjhcFhpEgkWmWIQEKPJCqCYWOOsnSn6TIK1t3lDcSw7CVNIQ3kFJO6bOJaQkh8akTpiIsVPkMyiSY4P7Dx5eHrH0EBzc31zQ03a/5H11s1t2Gu39s8sW8zMzGiLLcmSbZmZLTMzc8wxxXYcNIWZmZo0zNCk4TZt0zZY7u7Objc9p37/6DPvnJnzIa57Zq1Zc18VFZ/eufvlixeXLl9/+PDx3bv3v/r61W+///PC+Y+GlzWm2MQuES5GTUk2sdMd4kynIsOuzHAoM+zKrDB1tlPjcekK3MaSOHNxlDnJILbwiQIsjBbgRQ0ALLifEAsXYGFCNExCQEqJGBkJpaIRFBQswgugvbxJED8GMgjj64P1AnS4DznIT0ojxGmlqZaQ+BAVCwIkaKgQCeFBfeR0rMOkUEuZchGVz8AI6DhKgJecSxaz8SImgU/G8ah4AtQP4+9DD/SVoWEKNEyGDJSjYAoMQomBKbAoJRauwiI1OKQag9Ti0CokXIGAaNDQYDxKT0AbCRgrBWelYc0kpBEP0yEClFAfFTRAFugn8ffl+QAqADYOOdUgTtEL0wyiTLMs16bIcahqM6LjLWoCCjk/PjS9rC03zED0AnlS4l43vtHMjNKLM+2KERP+SpFiSudzuVCc5dIWx1pK48wlceaSGGNJjLEsxlQRZ65KtBZHGdJDZdFqZrhB5ghWJUSEzdmo74+uX9HdmpeRMmohf1SgneCD8eLUaLezqLikr39wcXHx6NFjX3zx5f+TNJdubZzrcMqdan6LmnI4UZjP8vvXf/93kfuvP5cePXq4Y9umzbMzTbF2vS8IAgALgAPvs2ekLVtOL+L4JYspUyMjBUkpdXWtBaV1haXNhcWNMbEZcXFp0bGpCck5Vld0eHRcuDs+Kj65oLTck1fEYPC8/WGlLZ2PH97bs2vryhUjrY11nuwMi8nEZrM5XK5crjCbLcmpKUlpqZ78gt5l3VWVVdPTk1s3baqqqO5e1tvf15MYHx+TEO+MCJdK5BQS1d/L2wcAPwB8APACIAAAKAAoXy8sxI+GhHGxCC2XqGRjDBqGhI/jkOAR4TpHqJTGggkERDYNHeDvBw6funr4xLXdhy9fufkkprIXAEAO9BdSSbECqgHnZ5bAu1pcu/qtE22qtR6CkYd1m5VVRcqG+KAd2ZKLNuRQcVqoXlNhVX+TpzqeLYuKtiQlWvgSrEpDTcvQyNRIazglLV8Zm6YkkkF5SXxnb9PmvTuXrRztqo54U0pZZ/HFwKHHD10s75PM32IAACAASURBVBzJ8JTvtZE+lPsP6+BPn3zx8y8/vnjxZGpqZGZypLWh7s033/700y+fPPr81u0762dWVHkSXRJsuBiZqGemWQWZYdJslzLHpch2qrNcypxwVa5L54kILojS50cYkg1im5AiwgZRg3xogd4cRAAPDRXhkBICQkZCSQloGRmtpBGUNKKWTVZQscEcqpZFgQGA8fNDAECB+yMAwPkCl9GyYdetjQcfWgX8FKM+WivnB/pKUUFiBIQT6G0UMqJdeiGPyKLBOQw0l4om+wEpiyjgEGUiNp9Dp6JhLBwC6+vNhPhK0DA5GqFAQrU4jBIDU6IRcixCgUUq0HA5Bi5HweUYuBjuLwzyFgR4CwK9BTBfDsKH6udN8/Yy4BFGLDwEDQlGBukwMA0qMBgD12KgkiDvKCkryyrPtMiyrfJsqzzLqigI13aWZCVYtDg4dOPU6OqBztywEBwAmSLswVhyi5lmUXAjNZw2Lf50rnRSB87mCcNUzASzONksSDbL0kKV6XZNnF4aJuWY+HQWzH+6p+HC4T03TuzHAMDyAVvNPgsex1/3vkYUdDRT2M8Do9mW3Jy00tKiwqL8zOzMxNQUuytcLpcYjPrk1JSGxqbpVSuPnLtwfKK3LYSSFq5pMzG323ErhODDr2//+O//+eXXv/38668ffv/j3//z5/890Pvhl19jjFqPjOEgw5wEHywAJw/tjycjQyAgjM9McbpiXZGJkTGpqTkpqZ6MrLzevuHm1o7OjmXt3cuam9vb2rva29rUap0x1Bnmcrqjo/Pz8j0FRT293VU11RNTKxbm5urrm1dMTvf09IaF2dPTU6PckVKZQiAQkQhkiK+fFwB/8RYAAAwAFACkAB82Cson4iQ0kpJFCeGS9TyqSUgzC2lmCd0qZxmkdLuZlxCvlClxAgFKLqLYXRK7m8dXISzhbKEAFxjoCw6fvHr41LVDJ699fPmT+09eX7j12e5T1xv7W9vrYlqLmWs2xk/NF9b2s4f6xGczqDEavsugzTbwRvOYG1vDP87V9BRmJUXEZHryU4U+h/IsVouhpCg0PVcGvIHFhTOFEUIjaLHJMr9AAAD45PrDe89e33/x04EDZzdUZD9KAAedfm2Z0ZsbG/pTXN1JplORqBfJYDFK9u+lpV9++P6PP/6+fcfC1MqJvs6uw4f2N1cW2OUEKQLoCcDB8nWLEfEqYpKWkhBMTzawU4z8TIc8N1yRHxWcG2GICZGYeWQ5Ac4M8qUH+XJRQSIcUoxDSghIORktxiOlRLSSTtQwyQYBU8elhfAZRh7DJhc4VWJ3sDpUKgkEAOfrg/AGhw+eCrNZlDxqYlz23hNfzGy4GG80FMYlxGjU4iA/FQquxmHEsACzhJMQ6xDzqBqVUMinsilIciCQMIkCLoVBJ/MEPCwSziZjib5ePESABA2VwPyUGIQCDVegETI4RIVFKrFwJRapxqPVOJQai9IySHadwqQQqLgUPgnJQgfSAn1oXt4GPMqEhZlw8BA0RIsKNOAQegxCi4aK/IFbzMoOVWSapdkWeW6ovMCpLo029lZ6ku16FCRg+8yKhbF+j9NA8AKJfOyuSHyrleE2K/Ps8uYQ8u406Xp70Ec53GiDIC1Ulm6Vx+tFsTpBmJLr1IhQAFD8vQEAm1aOPLp25frRvXQAVkdy9rrArvLwYC45SkoeMhMOpgoGpX7DUcIUIyfZzE8xC9Nsco/bUJzsqkiPLvOklxTnF5UUekqLPTV17VbGoieqrThr2K3YZAlcLQPfPvvk6cuX/08D9D+///HH3//xj6WlpY9nxia76nNs8iwBmgbA87evrp85sX2kuyDClpsYK8FhggBAA0D09xdRqZWlZR1dPa1t7W2dPR2dvU2tHf2DI5NTq6pqGyYmJyanJm0OV05efkZyskYukQnFTAYz0DcAAOALgDcAEABgAKB9AAniy0PD5RScmk0OETKNArZVzLLLOE4l36kWOFWCMBXPIWc75Dy7nBOq4NoUvDCNMMIgdeiFhhCuM1QqV+OooiCmCKHW87hCglhBkBuJYgUeh/aHwyHg0PGrR05cPXLmxolzty9c/vTEpUe5Qy2MYBCfGTSYiVVYFPnlRYlJQTEOMGcG2Y7glKiIfK14W6czN8mQmSJpbGu6dOft7JYdqcGQuY6w4TnLxKxmck7bNRgytysu1MnKylW53CKhAk1GQj+/96ynvs7JpIQToAwAnsf5rRaC7UPdPUnacmFQnpq1TOz/NtV3Llz6j6Wld29f/fz9+6+/fjE1ObJifEhrNrXVNX766OnN2/evXL156szHhw4f3bF9x8aF2VWTE2ODy/rbGporCkwimoKBZyEgbBSUi4EqqHiDkBnMpWsYFCkRLcYjODA/LYscwqPpODSDgGkV8+ONhjS7LdFijNaoI7XKaJ0mK9yZarcHAoD390Z7gZaGBoGASkH4JMdkHDj6dGL+rFUuK4yKTA2zyVHQYDJOg0fJ0HC9kBUTaVdIRRqllMtnsSkYqh9w6JRiAZvBYvD4QjQKxqXgyX5AiA5SETBqLEqFRamwSBUepUbDNTi0GgNToqBKFEyNRqgwSCkKIqFjuRQkl4RgEwL5FDQlyJvh620moWwEpJ2EMGOD9BhYCBISgkFokIFCiHeUlOGxKbND5fmh8gKbusCpqYizjbSUZUeHwgJ898+t2jA+UBQTSvMCLjp6VySxWoEGAAQC0KnCn8yWbYmEX8gQ6LiUeIs81apIt6uTzHK3ThRr0ZAB4CECAQCrBto/vXblytG9CTDwUSptMRhsyDXo+ESXmtVtoe5NFgwpICvi5J5QcUGkrig6uCgupDzRVJlsz3MFp4Vw0y2yDAXFIaTK6KxJK77HKcNhiTkC3Gaz3/bQwP7wYFt4RLDJarHZElJSWttbV69Zs//gwU8+ufef//7P0tLS44XpcDElmo8bMrAMfuDszZsXbtz67KuX1+99eufBkyu37u3af2jj5s1VpWUqPq+upmpwZKy8ui42PjktLVOvNxs1ajGLQ4bCg3z8ggBA+vigvH1QPt5oXx9igD8bBZVT0CFskk1EtUlZLjnXrRFG64SxIZLoEIlbJ4jUCiPVwkiNMCZEEm2Sxphl0SZZnFGRYNLGh+oSHCHJLlOa25Ye7fAkRiZFhHCEUAo3CEoE2ZkuZTCZwoZLlAwCKZBICMITA7AYKAzqD4f5g8PHrh47fv3EmZsXr356/OzdS/e+aly9Kq5c1JVIPxuKHF4xNb/z9KFE5eFo1oVIdEOCrSg7K56N7U1AH/noztjcSP9wTMuo1VPMmVljntiiy28nZleSSuuFybmc9CKBzU2qb3I4Y/gljVaxDKlXU6ON0gcfX1haWqovjn5ZIt5u9tkwO9M32iVkkrkUUiYG/Jzltdop/H1p6d3rb9+9ffv7h7/v27dtzcqxYLutv6XnyuVrR46eOHb81LGTZ06dPnfqo/Onz148f+nq+cs3rt68d/LshTCdKsnpSo+MzHG782OiQ6UiLgFHRwRpmWQFjSgi4XkEjFXMizOEJFstCWZDlFabYA4NV2tTQkNTw+zxBl1KaGieOyrR7oAAQPL3Igd6GUIEGKQPBeIVF5t29KMvZrdczBaKps0hbjmDCQDHF/C9fVjeQMKgpMe4xVKpUCgQ8LhWkwrnBVxCtlbIC9apFUoZGQURUjAkXyBABiowcBUWqcQi5UiYAoNQY1EGAlZPwATjsME4lJGM0+OxSiJaxafJOSQuBcnEBIgYeAbch+XlZSFj7WS0jYi0EGBWIkKPCdJhoBoURBLoHStl5jk0BaHKYoemLFxfFmWoT4+Y6WkuSYmBeIMDG9cujPTVpropAKSKyTsiCUNONgqNhHn7NEkxhxIYO92wM8kiAECgN0ABEG+SZzs0sXpJtFFO9QYcJNQbgOUtVc/u3r5waGevEByMJm40gB2eEKOIbFfS2y3UA0msMRWk3y2xSygRak6kkmuXsgQoOCPAGwBw6dShB7durNej82g+Gl+wxuBfJMJ5A5DOwm60BOx0wheSJJnR5sKs1FJPelF+dl5eTm5OenJaSkxCgsnhcLpdy5IcXVnOxgjFWguriAne/vzr+x9+fP75F3fuP/r44rXnL746cvrsnfuPbj98OtLbjwYABgAUeGP9fHG+3qQAXyrUX4hD6WhYu4DhlnOiFOxYNTdOJ0wyyhL10kS9KMkoiTdIkk3SZJM8xSxLsSpSrIo0uzrdoc10BmdEGDMiLZlR5tJkZ6RJEhuhqy7NqC3NqSrIKMtLr8zPqPSkVxXkVBfmNFUU6/VMqhCCoAK1WTE20FfkidWbhblZcRwmjkFBUUgINp2EQUNwuCBw+NjVE2dvHf/o9vELdy3FlSU9vUmlBWQ5e3WGbYsWWlpdtXxh65Fk2fYEVb1DkxSfNDqzkF0dP5hBOX3ts7TKBIMddI3FDc27K1rxvWuEqZXE9EKZWEJlc7Bx6UKjgwhD+voEADo3kM7xl8iQnsIYCBYU5SU+OLPzYQJyo9F/97bF23cvpyXYDx/bdyEf/ToBzDh5H5aW3r599ebN1z//9N2bN19NrRzW2iwT3QOXrlw/euzkkSNHjxw5fuTIySNHTxw+eurosdOHDp8+cfrcjr37HEplZnhUmjMiyWLLc0ejfL0DAED6+hCCgigwmFWufPXLUlyoPcUeGqULTgm1JlosiaH2BJMlPcyVGe7Oj0v0RLiLoqJizCYEAEgAIqgYs0mYHhtyOi9vtrv00smzU2MVa3PUp5JMrYlqj0sVKxOeKVy+O9klpkBOJFj5TDKLxQ1zhoTalHgADkeZE/UyhYjDoWLJqEAeARUAAMXPiwMLkqGgUjhMBIfIoX4CWIAKA9UiISFoeDAGFoyBa7FQFRGlEdJlHLKQhWVhgyRsEgfhw/X3NhLRFjzUgg004yAWXJABG6THQLWYQLE/iFVxip3aQpuqPEJfFW2uiDM1Z0Wv7e+syU31BuDQ5tmF0d6m3EQyAF2hvI026MpYkY+fD9QXDISQjqayNroCruVLAQBCJoHkAzJs2sJoY7JJHm2SUf2AAAUNBGCwoezRrWuXTx7qFHjtj6HusIP5ZAUfjzIK6d0W6ok0znQIbDRRHq3jxIcI3FpBpEHCCvRlQf0AAId2bbh++dyoOqgADyaMqK2hfqsT5RkuVYuJNav32+aAb06S5oYHl8SElMYYKmJNBRHB2eG69HB9fpw1M8YZHxM7lemIVvCihcRRHT6X6c+HBxHJVKlC6wiPKauqHZ2YXty2+86nj3/98M81E1NyHNwuZUWrBfE6frJBlGqSplnkGRZlqkWaYpYmGaUpVnlaqCItVJUVps1yBWdH6D1uc2GcozjJVZrirsyIKUwMrfXE1een13pSGwtzavJT60uyZtd3fnp2Y60njsPDUJnI8ChTT29tfU3hstam1uqKltqqlvrqruaG6qJMHAVozcKGxtrBlhY4ACgvgPbxJiADWTQUjYymkTAwmBeDjQNHjl87cPJa56oduT3jwQlxzvRES6wTigwYMQqHaL4KsbAuKW69FtnU2LHtwJVzN788f/fb/q6yfS7qpSc/dYx3rNu0rK2/PbNa0BER0JTEkinweo2YxyWo1ZS25dbGHnNxpY3Fg5sMjMd3b/z536WlpaX/LC29/vGnZ9cOPk7BH0/h//Xp5Lc/fnv176VHPY4nMWAhSfdhaen161dvXr387v273z/848Sp/QqLft3w6I3L104cO33k6IkjR08cP37iyJFjh48eP3jw8OHDx65ev751554ItTI7IjLD5cp1x9TleOgYOMIbYAMgoQZTsFIdLJB89mbJrjcmOJyZzvCsyOhMd3R+WkaKIywp1JLmcKQ7XKWJieVxzpwIzTIcKUuA3RxnDI8ShrkESVECVzTZFYsfbDWtLNDWZ4sTi/kpeaKKivAIe2R0rCKtSlteryioV2Xkq5M9qsgEyWCYoiDXEpNojnGIHQ52YZhkvUs2ZhF4VCQBFLhlJCsTEyMgLNA4YShILAPuxAQZyGgblaDFwbQ4mIqMUgsZEg6Zx8DQsUESJo6NhPD9vU0UrJUAtxFgFlygGQ81E2BGXJAei5QH+sWpuBUR+opIfVW0pS42tDLO0p4TPz/a11KSAwA4vG1+Yby3KS+JBMCwnb3JHrQpRUGhkuFwWIuOuD8av8UZ8EmdCQAg5dGIXiAvwlCTEZUfbk61qZneQIJHIQDoKcs/snn++sWzDQwwF4rc7fDaECP9q5jJE2NPpHG3OPH9Zh49MChKx4/VyyL1Mi7cnweDAAC2b1hz5/qlHgVyNsRrrxu7w+o34uKphfRyHXHeGrjLTZhxURxKbqSGZ+TTpCQ0xgdsnhmtDKYvWJApeC8UACdTuBAAOBDfcTW0WIixC2g2i0mvVUlFIrlSJRAryXQWGk1icQVyPidWK8gIladZlWlWeYZdnRWmy43Q57vN+VHW4jhHeZKrMj26NjuhIT+1sTCjtTinoyK/q7q4q6asp768r76qt6m6oyo/M1Y13FmyvKthenDZ8p7mmdHOjXNNw50xqTHBeWnhiWFmbQjfnaK1u5WTo0N9bc3LmpuWtbYsa2sZ6e0pL82aHB5a3te3fmSIDAADg+YQCGwKns3Ak4loLDIAiwnC4WHgyInrH52/e/3m48Nnb04u7tmw+3jD6JrS2or51qqWmLCyksqG7mV9SHDh2auphcbde9ecufrFvrXrj7pFR25+1tE9Xtfd1T5Qde7u4mABpt2jiU3SR0cYRUKKXsdMyBaGJ5LLmi3hieyYZF5uiVRnhm7ZMZNVGhsWap4IYz+0+feJgNXmamtpKijKH59ZfS8T9zwaLGSa/oLw7ZtX796+/vmn7z/89qPcrN84ueLqlasnT5w6cuj4wQNHjhw8+vG580+ePPnw93/8leC3bdmUZDWnhzsTQm3JYc7cuEQaDIL1BYTAIEuIQSNTGMWyr94uxYVH5bhjMkLtmWHOJIc9M8ZdkJqQGR1WGB1alOBOijI6o9itPVHpSRxHNC0kGK820ixhQrkaYxKjNBaMI4Zs01GC1dTIFFawBt+YpkzJ0UQmKI1Wts6MS8lhFpYpwmKZ5ghydCzfFaOgc3ESKd5sY5hdjKRgzAoNvSlR2hKrGk5QGTTEcBM9R08zqXEeHa1GRE4LFxTGhUQ6tWYxVcshSDh4HhvHpKO5DGyEnMKB+nB9gYWKdZCQDirSRoBZCDATFmJAB+jRUJkvcMtZdTGGyihjdbylJslekxzW6UncvHK4r64EAHB0+4aFsf6e0iw8AAMO7khwwN4MtZBB0TMJTTrqoTjyrvCg+zU6AICMS6f4g2K3taMoqyo1KifSxA8ASjwaCUBnSfapPdtvX7vcygIbw6mbLWBvitAPAH8/P48EdyCOMmuFLTdxoQAkWeXpNk1kiJgPC+AFBfgCsGH91P0b1zp11AUD2BuF3GH1WeFkWrX8dht50eq/M4Y046IaxBybRiDEIf8SUJw7vK8jQnLYBSulQ6rk8Au5gjiNKE1NX29Gz1hJ2TqOTckLC5ZYtSKthC3j03lMilQq4bM4MjqpOiOmLjOmLjOuPjepuSCtuSizrSS3q6qgq7Kwt75soKFipLVuZqBzbnxg68z4ntmV+xfWbp4Zm+hpGetu3LhyYn5q+eLMxOxE/8xE+ZrVVTkFVrIATI5WpcVQp+ZTO5fHxuWIaTRvOg0u0ZGovID6xvLJoYHhZV3Le7qGerqHerqHu3tGe5eN9fVvWrmS7edNhUEoSBgJBSdgoSQ8nIgJxGKD4NAAcPTk9eNnbtWt2NI3u61tck2EpwAgUSS/wJ6mzh0Hzx6//mjfx7fXcMDOSzeG1+S294g3H27vqzJMaCjly8b27D527MSlykJ3qcHnahxiXYEpzClPitfIpWSbjR8VJ42I5UQkcSXBKKEUIzcg1ObAzFyRIgR0DzrHF+1XipADwYF2vTYvwekKkSQ5gm+Fg0fRYCFF+/elpdevv/0Lwvfv3i4t/VnaWr9t3dpL586dP3v20aPHP//yvyuqt69f7t+xoSIzutWlL7VqUy0hebGxWe7IzEh3TXYOAwYhegEyJMioDdHKFU614eXrpRiDriQ+zpPoSE0yF6TYCjL12VmqjAxDZU1oUbk1PFakMeA0oSi2EIqm+4hFJDzRB4v3JuD88f5ebAoc4Q9kZAQdD/vr/CenqmPSpe3xDmKgH40U5ArniEXIAIgvm0tQajlEEo7BoNHpOG0w3RCKr3VwLQqiK4JtNLGcJq5SjpdLMHwB3K2nlhtZc+GKimS5XSHQ6VRulywzWpziFKTZeE4jxeZgtNnFwfggGQmhoyGi6IhwFipMQIzVCWJ5lOBALy3EW4IAsWrqrtyI5ihtebylJdlSm+zqyE/ctbBysqcJAHBo68LG6eXDNfl4ANoN9CEd5GB+MBWPCZMwy5WEHeHIjQ7/e+VKAIBcwKD4gtIYe39tYWNucmGMXRzooyOhMQC0FWQe27nlzo2rLVSwIZKzJQx2JlsQBADE398jJe2Jokzq/TdH8OEAZEcYiqItqVa1CBEkhEEgAHRXF9y9fn00lL3RCHa7UdvtAV0qMgDAgYJsCcNscSBWOWihCoFTJxQREGRfAADYv22xLz54e6j/ihDoaHDg0QSSnUPSUmHbncRZBzWShxdg4XBfX38AIizq3oaSFZ01gw0VXgBwgnyWt9WMdzQsb64dbauf6Ggc66wf72ya6Gma6GmZ7O+YGe5dPz7QkptmF7KNPBYLGYgAgAIBGgEmIVYw2FvW1VHc2py/vLs6PVbWP5ZQ2x5miia1tCfEufm2KCZHAGMzA2hEHxLUm4gNIDP9JqYHp8aGhweWDfd2DXR3D/R0DnR1Twz1r1ux4tiePWoMkg4LIKHgRBySQsRwWUQUHIJGQhCwAHD05I1TZ+9cv/Fscu8pht2VWVzIkkl5ZM6N+y92Hz2/+8SlDfuOLYh8zt1/VdNXklniLq5tWt/WOB8V3NLSYRdz40PUy+o6V00MHAmFVoQx42ONnkzN8hURXCGSQITyhWQqDY1C+Ro10rKydIkOW10V3VYa3ZrvGspRPyhgzEWzy1LCKxPthfGWHIfqlhO8TPfZVeD68H9B+PbN66U//1vf2fLJ+Y//+a9/Li0tffbkweJYjyfKoCZDRGjvUDFDToHXWhU9qdGVMRFlCfHlKanZke46TzbJ1wcNgBwJjw1TRLilIWbc2FRXYXJERrI10s0NsaD7o1XJiaLYRFZYKKEjlZ8cy5IEI+hsCJMfiMT7UtgIjYpDxUNZJLiMQ1IKKDo5XcLAZUQabp4/hkP6YNEBLDqKzcQYVcIgXxDoC/x9AcQH+AHgDYAfAFI+Sybkirl8CABCEY7ECAIAYClIAhGCJQQFwX0wuCAyDc7iwol0OBXrE61nK/gcjUqhDRa6XBJNMCHBzkwxMzShFIOVXBsqClbhI2ycSrc4Tk+xOPiWcEVukilcAi9LF2TUCGI95Kx04WyhbSonYk2+dm++e7Qi9cCOTWvGBwAAh3du3bp+cnlbIQaAIRNlSut7ujoMi0Y5lfy6YOrRRMZ2F+ReqRIGherlApIvKI53jHfVdxTnlia4ZUG+IRQcBoB6T/KlE4duXbnUyvFacBDXhIDTqUwUADBIYLqYuCuaMqL13pMoRwFQEGuvy4zLizIrcDA5CooCoDEn+daVi2MRkvlgMGvw3+YIHAymAAAKVfhprc+8OWjGTosIkUXoRAI8kuYPAAA759YMpzumND5rrIhBte+FTLqbQxETEav0iGk9KkFMlVExf6nG8tLjD21YvTjeO9JYTgPARIR1V3vmZ5avGulZPdq3erx39djg6pGBVWODq8eWr1sxNDs5snV2pjs3je4DeFg4JdCHEuirlDLC9Py2hoS0ZKVAGWR0Y/tXxmTm880xgcXN+oxCldIMF2rgFD5EqaaHWcUaDk6rZEmFdBoN1buseW56dGHVio3rZ3ZsWHdo1+YrZ0/cv355ZLivKDsFBwd4qC8ehyaSsUwagcsmknAwMgGJggWAo6eu3773xcVrz9ZsO9Q6PgOgcL6U39bYdP7qo+0HTu84fnHD9v2zssDFU1ev3v1sWe+qoZ7etetM/TWC5saatkbb7YsT//7v0n+Wlr4q40fLMQwanknFOVz0qDheuE2rUQuoFDQKFcgnI5jkAA47iE3wMrIwJVr2paLQ5+moPhMqyqTKdGqzwrV5DtXd2KCv0r33V8T8urT0+vW3b15/++7t67dvXi39z3/rO+p/+ubVq3eviEigQYJl+XEHZyc3rxlgBwKbkCGnoZvCQ/ozYuuiwyriIsYzktvyEodKM1n+fmoJPEVJjnELkjPFyWGY+DhWRJSQJQzUWbGeErXVgGUo4CwJxKLFp5jppmCKSIzGEbyYDJiIiVWJyCEyukXDiTDLIq3yGKcyyR2S4NJtWLX8zz//kMmJeoMgOJgjk5DlIpJSwlTLWBoZSyFjiAUkHhPLpmEELBIJE0TBBSqoGDENDUf4BsF8Av0BPMg70A/4egGv/18y5AvUMgoLCyFgEFqphE7DI1F+OGIQjhbAFSEURjJfhJSLUXlqerqRG2Kk2RwcngDGFeGiwgzJuYq6YVNGNTe7WpqQwZnNMA7kGBKKxTV5wtIKXXNX0nBvYooWvbiqsWVZfGWDIy2feapEfySKsbXcjEbCnQpRpQR7KBy9IyLoTpHI28fboBETvUF5YsRMf+dgfWVNeqIC7qun4TEAVKdHvfzs8a0bN7rFARvCCHMWn/PZQnKAHwICSRUSdkdTl6u9dyYI0QCUJoe3l2SXJ0doiQglKpAAQG1GwqVzJ9ek2jcZwDZX4AE3alRHAABUhNBmLfBFG2KNi5XoCMmwa+VkLNMX+APQUJAxlh22UuO9zoEZUvleyaJY0XAvALY58ZvsqBIdV0IjBgDgC4AnO8XOIMAB4CECvJj6qAAAIABJREFU5AjfKDaupSBjx8b1c1Ojc5Pjc5Ojc5Oj6ydG14+Nza8Ym5scnZsa27m4frqxguQFJFQcn4RVUHBSAooO9bWaZRQOxBsFolPEuSW8mrbg8iYRSw7ERsj4aIFAFkhgBco0DDTW36gkq3V0gZhgMMp/ePt1Z0P52snl7XWl2xfX7tm8UF+UJSQjAABwEuCJsGRkEBaHJZAwNBqOwyHSySgiAYZBQkBj93RB94K7tL6pfyivsSU+M7O2vzE5Nf38lYe7j1468PGn2/adHVcQ2lq7ZUwWJxCWkxRbXAjZPWZbP9u2cn3p3Kztyb1LH5aWrnloLAZELmWGKEUKKSm/OCQz1RxqUkKCfIhEtJ2PUZIh5ZkRTilVgw+yUBDn89XPMwgtIcgoa3BpYlhxoqPQGfIsG/UiA3WoPvNvS0uvX33zF4Hv373583/+U9fW+OPX3ywtLbU2ZY3W5l/56MBXTx98efVolTNk//4zy5Y1l0fpy126ulhLeqxms90YlkBpL42YzoxwhNEsEozewNTpKSkZ4nQ3VyFD87jwsEimSAhFwgGVAmORIAoORi8iSHgIrQQfFiyIsyvdJnGMVZYcoU2J1GXEGvIzI6qKU+uqsisLUm9fOPPH338uK01KSLClpEfGxzsi3ca4eHtKanhqemRCkjMuzuqO0kdGhjjsapNJYjRITCESk16iU3N1Gq5SzpJL6WIxXSigCrhEIY/IZ2M0Aly2XqDkoJlUpIBDJGD9sQg/LCoAhfUTSggyBZFHh6rEZCEJwqLCCQR/vhCtlRJ1aqbdbKSRMZUWbp6FHJvNjc7mRSUy0vKCS1sjCqqDs4qki6NJFxrMR7rCSusF4SX0WA8rPJWa6+F5KsUDudwpj6E9S9ZRpjiXItga6vO0VgcAkIu5WACqE10bx/on25qaPOnSQO9SDY0GQGeq/fnjRzfv3u2TQTc50Itm35OpbA4aigr0S+TjDiTwJkL89yQJ0ACUpUX11pXU5SYFE1FaDIwCQFNB+plj+zbkR89pwAYz2B8NXxlMAMA7U4bc5MCs0XmtD+d44pyFsXYdi8SB+CABqC/OmS6JHVOC9Q5inwRcy2Y4cEh/L3A5m7/Z5FetZ0k4VCgAfgB4PKk10Xa6D1DgoCYK3IQPqMyKP7hr88bVEwszI/PTQ3OTg7MrBmcnBtaN964b610/0bd1zfhiVyMCAGqQPxwAGQlDgUIpaBiRD68oTw9PNv75+z9vf7ynq0uXU4nJrzUfObr1j3dvJFCAx3s74pSFzc6IKK7ewRSqCAR60I/vX71+8ezd18+ePrhzYOvcisH2Z/fvLv3rQ299CQCAQPWJ0FL4KjpfQmMyCVQKikQIIhJgaFQACE9KCctfFpFbqItwqHTShu624AhLVHjUtXvv57cc6u6s7msPqzZ7Rap4J3Ye+HNpaceZ1pEB3kKTaPVY9qnzG1Izg4rLcGVRwu02kjOE291UYdDI4yKMNrOoq9Vjc6i9/QAbj3zZ6Iqm+VZkRSQZRCEElJWCv1lp/jIX32UmZsdFxhplKF/A9PX7ppD4NAUcqs35259Lb/43EL55/+7N0p9/tvR2/P7DT0tLS8+v7L27bebVo1vP7lw+NNefYeUIlBSWEC2VojRKuDOR5UzgCQR+RTnqjHyRVO7D5Pljib4IlDebHqjk43nUICLCn0mCyQV4g4xu1/HcJnGsRR7nUKVGGTJjzZnxZk+KIzc9PDPJlpUcVpqfUFmcWlmSUV9b2NJY1tJS0dlWefn00a+/eLxtfmx0oKG8PNPjSSwqTe9or8rNjS0tS+/qqvUUJOfmJ2Tmxmdkx6RnuFPSIlPSI9MyopJSnKkZkakZUelZ0YnJzsRkR3xiaFy8xR1pcDpUFh3PGMwzGcU6HU+pZCpULKmcLpGSJVKiiI9VSSlSMYVBRdLoSBoTIRBgeWwMm4FQK3g+XoDoD3wA8PcHUiXVFRnCYROUBrJGS0cHgvJolkGJKnHR18vpbD6KRIFYIpnpboYrhlwfht2cJmpLIo3kSvakcdfbYJfLdBkyUoFNFozybk+371pcvX58qKsi3YQARxMZtViwtcDx6Nnze/fvDikQW+yoxVDI4US6hIBBBvimCEk7IimrrMg9qWIsAFU5SSs6WtvL8/RUtBLuTwCgr6Pm9OFD2ypSdlvBDof33nDEGi3aG/hmaPFbnJi1Ou/FcFFVZnRNaoSZx2R5AzQANXnpK0vi1+i85h34YRm4lM0KQ0N9vMCFDM4OW1BzKFcp5MIBCAQgNS22MyWG5w+0ZKSNgVIiQEGC89COxfkVA4srBravndi7sPrI1rkze7ddOnHg7sUzT+5c/+bFk6+unmcCwCEhkX5eCjKWAEVSecTQeN2H11+++ur5d9989e6rrz+9cnrVioz3r1798Or133//x4uWdD3dLzRSoHXSlRJIZLKYp0EDKPj63avHd27cvfLRzfOn7l49/8n1y/dunL979fy7Lz//5tn97csqkmVkIgvJFbHEYjaZAGXTsFQKgoALACm58RHJLkd6cUJRW//KVSkl2aXNFZVVnqH+2OZSzOFtFcuGmT1VjGdPb7z56V9jmzPaR3ETE/quZl5aZujOvZGNjcqGauN4m6XNI20qj+MJ2XgsyqJT8Zi4SJMiPdHBZVMlTPIfzbp9Ueiq3Jhsm9rBItlY1DtV2rdFjGVWUktlaUZkKDIoUIHFfldB/Son4HBr+V8Q/vDddz///NO//v2fpaWlsmrP24ef/u2XHw9s7K3LMlnDxTw5Ak/1JjF9FWqmUcfisaF8XqBIBYViAJoIHHauPpioEsCVcoxMhGdR0Wox0a7nRtnlCS5VkluXGW/OSbTlZ7gq8hNKPLGVRUn11Z766py68qz6qrz6Kk9VWUZNRU5zQ1lrS1Vra2VXZ213T11ne/X82vFHd27884/f//X7h6WlP6emekvLsvfv3LJ/x7pfvn97/eLxr57dX7d68Myx3ctHWiuqcqtrckvLM1rbK/r7mwuLUqvr8qvqCksrcwuLMnJyE4qK07JyEnJyE8sq8mLjrLFxloSksKQUZ2y8zRGmiYm1Wiyy4BCeRsszhAiCdXyNlhMcItDrhVo1W61iqRVsuZQpk7GUMoZQQOax8XQqgklDE9AQAjaAiA2gYv2T5AwczJsc5CsLhHh7AV8A6DSEhAM3sjFUBCgNlyUZ6aVa3JkEUj4FYqNjEjnIZXriSj12uwW1zYje72Qfj+Pvj6A+KuJ9FBl4Kl10Z+vss5P7Jk3kXRHknW7qOY9STkL5AxDFxGxyoKdN0B1pIgwAtQVps0O9y5trdRR8HMPf4Q+O9OUc3r1rb0vBXpvXJiPYboOvNyB9gX9GCGlTKHxOH7DJJewoS+7IS3VKeUJ/gAFgtKtloiRpmyNoewRmWAZOJFOTyHBfAHa7aYs2fIeJaVDJsN4AAUBsUuSa2mIkAEoKwkxDaVA+y+rzlv7Pf358+81P373+8d03P7z9+v03L959/cXrF8++ffHkm88fv/n6xdLvvzoBoGFhEACylFS0H8QXGiA2ypaW/vzqs0dfPH/4xdNH33z2+YtPHzy7f+/B9QtPnj15OtaQFyHXm0QYApjIDnfaBUQ+lKtnvX/37a0LZ25dPHP7yvl7Ny4/uHP9i6cPP3v88Ofvfnx85fJCd1WdXR0XFhbmcJpCgsk4KJuO5TKQbAYSRCbZ3KnOkqaqqOxEQ4yFq2HjeRSrXDaxmDDQwXz56vX8lqy9cepTt56XNjS2D9Pruhib6oQ7sznRavq6DWEL242bTyTlZmNHRrWx6WK5mNtWWeAwqENUgnCDssyToBSxVSzabw3yi2kBkCCoGg0L59FcfPrlfOkrD77HjB/uWZabGoNHwnUk8ttSxufpXke6Gn/9P0s//PD9f/5c+vyzZ1+8eNpQkxqDBTF2JokFMDTAEML4KlyInS+Qoek0iFhEQmG92HQYhwFV8nE0oh+fiVbzyVYNJ9wojg9TZkYZUiN0nuTQ6qKkjqaytsayhtqC5rrCxvrCtpaKjrbq1vri5sbS1pbKlqbylpbK1vbatraatraq9vbanmWNPb3NPcuaunsaBpd3NDeV/vz+zY/vX/34/t2P79//948/Fhcm21orNqwdW1pa+tc//vj9w4c333yxY3H6kxsXnj24PTjYPDTUMrtufM+eDV2d1eNjfcWlmfPzM21t1VNTIzPTg5s2rayqzS8qy+odaO/sqpmbHe/oqC4oTOnoqvHkxWd7EtMy3AkpYSnpEfHxtvgkR2SUqb6hJCnZlZTsjEsITUlxxCdaYhNNEREak0VktknNJpHZIDKFCAwhAp2Ko5MzdAq6TskKVnF0MpZcypAIqWwGmk4IjOUTZVyYO0oV79ZX6kgn47AJKJ/S5tbE9ExPSbEjIjwjI7VvoL+9sbIiP9etE+bpWOlMaCYrMB0H8imgkAxaWH7NbL9xJXLELhm2CzbGSE+mije5WeuihHkS8o5y9+nB2l0dZUVqyg4XaosOfL6q4qODB4+Pte40gTkNOBSBWjCjfACIV2I3hiIWjH4LoYSBhsLBqoJYtYTnDWgArBzqW1FXsN7otyEM2ScGp1MYdWKitxfYn8Ab10HHQ2kWnYrg7Y3xBvb06NdHtmAAUNDQRgpcgfSpL0xc+vO/r754+s3nj7958eTrzx+/fP7oq2ePv3r28OtnD7/+7PHLzx//8eFvUxpUdHyURavuSnXa9Sa5RqcMUX745bubF04/uH7xk8vnbn186tbF059cPv/w1tXnz1+cqsnsyYgsSo0o9yQudNVOdrctTk85Y9zfvnp56/ypO5fP37184dMb1y+evrJz3Uaxgr5ldgUKBogcHyEb2RpnzDFJIzQKKZvKpCKzE/V2PRPk13oMTm14bJgrMbppuLemqyq7Nm9+2fiv/1pq7FL3j0VWpDO2hwRFxISGuaz5heEJoSGHEnmno5AFPP9gPjpSK5RSA5ryrGPrXPEJ6tzkqEhriFUjaSjNjQ0z5GVERUVaE1T8X0ppV3OQAPgGYxH5Rlmykn+jRPNlNqbXTl83vbY8J42IRoaQSV/nYp+ngjP97R+Wlv7936UjB7cmY4CbAVgCoBRBRRqUQA7X6Wl8CYrKhOKJvjQqhI4PUIuoWhHZGSxIsCnibcp0d0h2tCkr2lCQYm+ozO5sKWus9tRVZLfVFQ50N42N9A32dfR0Nfb0NPf1tvT2Nff2NY+NLptYMTAy2jc3NzM/v3pwsGt4ec/4isHe/o6h4e7Bwe7e/taVq0a2b144uGvzh99++vbrz79/+/qHd29+++Xn799++9mje++/ffnbr7/8+P7tT9//8Pbbl7eunL358Ymr506NDbdPr+idXb385NE9R/ZvXbd2fOfW+bMnD545cXDrprXHj+w6eWr/9NRgR1dda2d9e2ftvt2b9+5abGstXT873tBYWFCYmJUb7ylJ85RmeIpS8opSsnLiG5vLSstzS0qz6huLu3tqenpqyyszC4pSOrtrSssys/NiS8rSururi4sTc7IjW1uKS4oT6+vyYuNtEZHBFqvEbldaTJJgJdOqYZqswviU8P7+/jol/lgMLhkCVsxM9vf1L2zZ1T88cfj46cdPP3/y9NnL12+3bNl25uiJc6fOrlm1btngiq7B4bGpVZUVRTa30+IMDw1zRtrMJo2MSyYIaTQREU32B2E43woufMBAbGSAAbHXABcsl/rOGGjbnKwTLtSpSOTFONI+FylJSGsykPa7cEdjqXui+YvLe9f39+RZ1PFE7x4Z9Myqgam6wnmzz44IfL8U7IzAV0lxvr7eG6P4A8rAhSSN06Kn+PmQvIHMoVl6dY8LgJyFN1OQMqh3qSfu919//Pz+zad3rz+5c+3xneuP71y99fHJR7evPLh2/t6ls59c/uj9928XjZjK/HSLXt+dm1yeHF+YlZGemfzu7be3Lp/95Nr5u1fPP7h99cHtqw9uX79z/cKD+w+OdlRsrkmfbCidqsqdLsucLk3f2NGgwMG//eHdvYun7t+88uTe9bP7D073jPn5AhAImrtSjCYKW4JgMQKWp1uS9KIwhThEwlKHsKUKYmZqCJDqpMAHwDFQvlgTmpLpFQQFAKiYsvrGkvl1zr4hXnu+6JCVGEH2omD8rWapFwD7YrkHwqHHMyRSNEi1B5t41JEGT3qaJj811qBVUIk4tZBl0SmEXFJyioUlILDpiMOxgddKOf5+EDOF6KDj4hWCGx7B02S/wTD+5k17qsvyyeggK4X4TTb2aQo4Pzbwx9LS45sXk6IEagroEqNCNHC5EM5g+rK5EC4fweYieHyMQcGKtyvT3CHZcaaCZHtdeUZzjaehPLurpby9uaS+Iqe9sXRsec/oWG9/f0tff8vQYPvMzPjqNSs3bZw/cHD30HDvjm2bVq2Znpxcvm/frv7BntHx4VVrppcvHxwa6pueGpmdXzU80r98ZKC/v3PN2qldOzaOjyz74umjVy9fvH752Xdv33z/5s2P79/9/P33v/zw/c/ff/fj+3c/vHv743fvXr18cf3C6Stnjpw9tmfz4sy6meEtizNXL5z76rNnX754dvPq+SvnTx3ct23z1rW7d2w4dnT/7p2Lc/OTy8d6+gfbHz/85OH9W1s3rdm/a+O3L7/YvXN+cKg1tyCtqNRTUuEpq8praCkbG++tby0dHuqemuzfsnH68yefzK8ba24p2rdvU1lZeklpakVl5sx07/ho68hgQ3lpUntn+cH9W9ZM968Yba+pznJH6z0FyTanpqQsbdOG1YWl2fWNjfUq0h4nYkICxkZHJsZWDo/MHD14bu3abXv3Hj916uzmxR37Fg8e233m6IFzE8PTt24+2rbr6Myahb7O3tKy2qnpVSMrZiZWrW3vH+4dnhhbvX56zWxDa+e6jZt3HTt54uLF0vKKwWVNDUV5aWHmotSEaINaL2SZ5VIpDmWhEw1I3zQBOoPok4oDUYEggQjJpPtXiZEr5JB1Ct99eZEbMq07rJB9LvzKEOjxJH5LMIsY6Nulpw8EEycTNGnhFoYvECIDtWr+0r9/rEx01jfV2ehoOdzXYlD88uFvnz+4+/TezUe3rz26fe3+tfM3Pz718MblB7cuP757/em9m+9+/PlIfd5ATUmep3C0rmJTW/V8a1lVdsLbt68e3rr86M6N+7eufnr76qe3r35y49LdK+dfvHi+vzFnf2XMhsaCjQ0F6ytSF6uztrZVKnDQr3/6/t7Fjx5cvzw33LtuaHmKMwx4gSCS79R001R7pcVAN+qIqeESRwhPw6OHKDg8MRZHCqCzocDkMhXU5pe25OdWZERlxtL4/AA4LDpMunVnZFczedPu5MFC2Uat17Ya7UCPat+udKuDfdBN2WAAdzNoHXpMfKhGQUL1lqctq8lprcgpLUlLiXakRtkcRrWAQ3C5lEotOVnNeJQJv1WtQAUEWelEExGZqJZez+I+TcH0R4p27T3R1FCBQ0CcHNpXWYhnOX4fTwz+sbR04/KZoEAADwAxaiadD5XQA2N0wmi9MNamiA9TZ0QbMmOMOQnW2pK0zubyns7aiYmhsbG+4eHuycmRkdGBvoG20bH+lTMrNmxcXFhcNzU9um79yl27d6xePb1p04a5ufXz87PHjx6eWrli5cqp+fnZoaGBVatmxkZHV65cOTjcPzEx0tffPTY+PDMzNTI6eOLowY9OHltcP/Pls6f3b19//e2L9+9ef//2zQ/vXv+lrf/uzZvv3rz+4d3rH969ff/uzYM7V69fPH3/1pWrH5/ctXl+64bVZ44euHvj8qMHd29cOnfvzrVjh/esWjMyv35q756tCwurplcNzawaXbd28vqls08fPrh07uSNC2ffvPzyq8+enj11tLA0fWbV6MqZ5b0Dza0dFbPzU3VNxcMj3WdPHrp5+fRvP/7w0/dvbl4+/Y9ff15cP9HZVnri6K4Vw02f3rl87uS++prsQ4e3jwzVnzu+67efv7tz5fSW+fHVq5YXFaWmpUUe2Ltp566N1bUVNQrkLhtqXbDvaNeyndt37t+85+blT06euLJ798kjx8531fTuntwz1jCydXb78p7xW5fvbdy6f2hy1fTweElR2cqJlZ3d/T0Dy3uHRmtqW4ZHx5ePTjY3tp0+dnTvwWOPnz1fObly/YqVwz0Da+e3bt53Ys+h47PzG9Yvbl4+vWZ41VxJfeParduLaptWzM/HpiUvbl5sqq/ubKiLi3I5LabwEJWKiHKy0GFMuBPnHYUHyUxMDBkaTQoMw3rbWdhwCTNGSI9gEMIU7E9PHplpKF8/MRQv42oIGINa8t3P37/49Pbzh3ef3b/z9P6tR7ev3rt+8fnD+0/u3X5898aTezffvH9/ojV/U54rxuUaqMnf3Va8pdFTneh4+frrR3euPb57/cHtKw9uXv70zrUHt6/ev3Xly5df7u8q3VMcsaW1eHtb2eb6nC0Nudtbi9xK8aM339z+6NgnF89O1pdOtjZkR7nZIs7auR3NFWlVeXHPH15LkmGNcliomcPBBGk4eB4bYbZxBVI0SC/KkhtVPAmrsrnKHGPHkIhINK4wg5+XzlAp/AAAU9W2/e3axVWOlHhCiYdnDKWfjGdtDws8m0BYF8sKdxoVJFxHSUKtJ662NEOnETJIWLc1JMyo0KmEJDJSq6UNhDJeFVHOlquxkEAzBa/Hw9JVosvJ7Acx8KH44D3HLrd21EN8gZ1BeJKMeO7Bn58Z/+3PpX/9698Hd68/vWXV0tJS33h9gltXlO6qKUzpqC9uayipqciqLcvqaa+ZGOubnp5YNTM1Pze3bt3qmVXTmxYXtm3fOjk1vmbNzOZNG2fXr5uaHFu3buXNa5cWFuZmZ9fOzq4bG1u+cXFh1cz0mrWrFhbm165dNTExvmbNqvXrZjZsmB8dHR4bG+3t7xla3rdj+6ax0eHDh/YeP3rg4N5dp48fvHrx46+eP3n79vUPb99+9+bN92/evH/z6vs3f3H45vu3b3589/71Ny8e3rv95OH9z589vnX5/IUzR84c23v53KlPbl27cv70w09u3bp6YffOjfv37ti3d8fc3OqJyf7Z+ZUH9u+8deX840/uXPro2NXzZ148f/L407uXz524cfnjz59++tHJw+MTPXNzK9bPTS4srJ6eXv7o7q3v3n776qsXv/zyw++//e3fv//+zw9/+/23X//9+4e3r758+fnjpaWl/4+z94yqYunaRRvW6pVzTixyDpJEgkpQxEAQE0oUkJxEBBFQERQESSqSc84554wgEkRJCkoOCzDr3rr35vxwf995v3vvuGeMM8czRs+aXT/6R82qrurZz/NisH1vb29ucuTN9NjP7z/+/vmzp63y4YMbSQlRLm7W0dHBa8sLV2wvu6gJxCnBwxUhIT5+DZXVmYEP0iKeJNx9eNv1+sSL8WCnm4nB8beu+DVUNCfHptRUNBYUVgXeCU599NjJzuFB2AP/wJBrN+8E3Q1z8/B6GBXn538n7G5oc2VZcUnF8PDIo4fRsffvh98JiYtLjI1PL6uojQiPjIt7Enr3QdiDOO9rNxOTM3xvBiekZTl7+9W1tdU1ttbUND19mpiQlJGWUxifnh+Xkp2cW3o36klIdNz9R/Eent4WZhcPH9TZt09VRkZeXUV1n6igOItBQ4JYAKBAAFEcggkHuEzc8+d9Cy9HZ8aGp0eHXj0ffPW8f2Kge2ZiZHr8+fTo0NSL4cWV5c6w6/lXjtmcPR3h514R7FHob+9/Tu/NwtxYX8fL5/0Tzwcmnj8bHx4YG+h50d85N/W6JvpOgeWhFGfjZIeTsef3J17UiDklcxgGDEyNvepsmO5vGa4rHKgpq03PT38QbmVpGh18YyAvuT0jxkqJs58DP6Ylbayz75rLaXU1Ae0j4praosB5m4skLhOOBrkibCEZYTSFCgCAjhSlLMLYyZqZnWvvcBFb6C6R6SaeePdIQZaLCAVZc4JWeAxTqY/LOC917txJIQwk6qbTVVtTHxera87W2mrylibHPC6baeyXw2GRcJDPRhl7WwW4ZShOB4ATEkJm+8SuH9euNGHOWhET9DmdUSGVHsYOkvCoQ6zps8gRQ/6OuLDdP//a2tr8+OHj9tb63t7erUhvNze78NCghxGhsbGRMdEPHj68Hxv9ICUpKTk5MSk5JS0tLSsrJzU5IzExJTMjMy83Lyr6YVpKamZG+pPHcVEPI9uaGp71d98Lvxcf/6ioIP9RXFxOdlb8k8flpYW5eemlZcUxsVEpyU+mX44mJ8WHh91LfBp/L/R2YWH264kXT+KjO9pbnsbH5uZmPnkckZ2ZMv6sb3trc2ttdXNlZX11aX11aXN1aXN15Xcebq2tbmyszrwaGx3onn398s3Mq5nXL0cG+9obq0cG+4b6ugZ7O8ZGBtoaKydGnr0Y6isozI579DAzI6mqrHhsqG9+bvpZb1tzTfGL4f7ejsbOhprJ0ecby4tjw331NaXN9dVFBWklRVmNNeW15YWDXa2DXa1Lb2d2t3m89VXe+sr2xurO5vru1uYH3tanbd4H3uannd3dbd7H7c2drc1dHo+3uTo60NXZWPastyPqYfDe3t92ju63TqqnafLHqfIHX/dLDI+J9g54GvLwUcD9O65Xx0fGU+7Fh3gE3XULqC9vSYlLrq1uuBMS7ecfkPIwytXRKeDGrQcPYm6HPAwNj77q5R0RHunrHxgSFNheW1lQWNLT15/2+ElUSEj0/Qex0U8iYpKqquruh4QnPk0KCgyOjIy9fv1mQnxyUMDdJ/FJN2/eKiiraqxvLisuz8vNKSwuT0ovepqQnZpekJKSFRn1JPZxcmJKTnh08t17MRcuXr5kYXfR+oq9i+cla3uryw6W1lfsHZyNTUytrW21Dx8xsrTmbS6+nXwxPTYyNfb89djz6RdDo32dL4f7J0cGJ4f6X48Ov1/oP8tPAAAgAElEQVRZ6njgX+pne/qAopuRbrqV5uNz8hfESZPTY3Ojz2dH+l+21060Vkw0FY/V5I1X5UzU5VVH33ooA9xQ5rtzhH1LXzrMVCPYVN1kHyPqrldesHdq4NVQJyt3O5tbPn76h2Q44hBhBZTZxUPnjVR1Dgvq6ku7XPNydbG7bHlSTAijpikguY8M3Am+4eDr7njdJfDhbQvnc04+J4xMxW9eEwq+Kng3VNnYih5sKJahASnQBgO1yNeuX5Zk4tvOihTqo/vPssrsdK0dLkuS0Hc8rYM87OzOG9qYnvC+YuFmedbf1Vbn8H4qlYjHY0IvqPY/fvD33t5+GbGTSrL6CuIXrB11QGDXER+sI5gbE/7Q9dIpUYrdMd0MZWDKgtz26P7un3+trCytra6ur63u/fV3fFrs/YjIxMSkpMTUlOS09IyclOT0xISElNTUjPTM1LSsrKy89PTctNSsxKepGenZjx89SU9LGRsdjomNSk5KfBAetvR+frCvKyU1KT0ttb+vMykxvqQov6wkb272dWdHU3ZWam5WWmtj9dL7t92drWmpScVF+SnJT18M9U+9GktKjBvs74mJDk9MiI+JiXj6OKq7rYG3vrqzub65svIvVpfWl5d56ytbayubqysbG2tzU+PNtaU97c1zU5OLb+fmZ1+PDPVOPH829XLk5Yvhwb6u1vqKl2PDU68nGmqrkpLjcnPSy0uLhnq7Vt6/fTP9qq2hamS4v7O1vq6qYGige4e3Nj871dPR1N/dWlNZ3FhT2VBT1lRX0VxXkZeRMNjdsr25ub2xwltf5a0v89aXeWurWxsbW1vrWxurvI31rbXV7Y317fXVlaV3i2+mNtYWd7c3tpYXZ16+2Nvbu+YXGGGqlX+QP0MD8PPwSIt5Eut9Izk4Mso/NNonsKWpsau1/e71209Co0uzi7KepleW1N2+G3kjIDjpwYPbfjd9PL0Dg0Luhj0KCY12c796/164r3/Ag9B7rdWVObn5rW3tORmZD27fin8YFR0ZGxmVVFxSHhR4N/5xQvCde9FRj3yv30xMSA25GxYb8yQoMDgjK7eitKIwrzA1LS0vryjuScadOzHVta1x0Y/D70dHxyRGxyYGB0fZ212zuuxqbuloYHjuoO7J85esDU3Nzpw1d3Zy1dU/dezk2SPHz2ibWX7d3dhcmHv/enxh7Nnss+7Zwc6pnpap7vq57prp5uLJ6syp2uySc1K5/qanFEQvGWiWXjtecO1kkMWJ7uKng2Vp/SXJozXZ403Fk53VU73Nc+OD81MvNnZ3Pv369ZvwcH5pvaa5q7i+Izk3PyU5xtbG2Ouai7u3j52Lx5Ur7haW5jpHDlAYCDFppuGJfZpaXDUNiqvbSUNtOUVFrogkQlWLo7CfCVz2sDe0OndQX5fFZpXmnQ6JFLp773Bi3rG4cDXfIFkjO8kYE/GCw5jqo+hbOuzg+5FKgvSa44S0g0D9cXyRg/4ZCzMFLvWUnqqkCP2s/qHLpsedLpp62V645Wl/XF+LRMGh0BANWY7HGcvx+e270SnljT313c/7Fr/eV4JsWCBDzXRre8afJmUoKCg6WNmU7Aemz0Fa4u7t/vnX8srS2urS+trynz++ZeRkPIxNykjPy80uzMrIy8jMT0vNSU5Jz88tzMrIyUjLSU3LTEpKragsf5qQkpCYWlRQsDA3NTf7KjMrtaqyrLggd27mdWLi4+7WppfjI69fjSclP21urJ2beTU81PdqcqKkuLCqouTtzKvZ6cmqqpKe7taa6vLCgpy3M5NjL4Z6e9pzczKSEuOfPImLj49prKuOjwufnhjd3tjYWFnZXF3ira9trS4vLy6urS7x1la211d5G+vzs69LclKyU+OH+7uW3799Pzcz82p8burl/OzrdwtzE+PP66qKO1rqBwa6KiuKnzyOzc7KqCgv6W5peDP1an353fBA1+jI4Ojzgeb68raGyqWFN0sLc93tDQOdrTWVJZ1t9e3N1X2dTf29rXlZiQ3VJZubqzsba7y1tfXlZd7aKm99mbextrm2urm6yltf39xc562tbm+sr7yfn3s5+n5+Zn1jdW1lYXF+5p+/f/hf97uqIlh8CJWiDng6ODfVNY3mlTXHJEa7XauNetTd0ZH2NMnfx396fKo4Nbcqrzw9KTs/v9z3RlBCWFjUg3APN/f79yKuXg8MvhPu43Xt3r0wz2s3Hsc+qS8rys7Nq66ozcvMehgUmBAT9eB+xL3I+OKSqus+N5ISUgL8b0c8iPK77h8VFRMUFBIWGh4afD8rM7u9rT0pISUoIPTJ09TwiPiIyITG5q5H0U8iH8SGh8XcDAiNiko0NrF2dPZ1cfU9e8Hq2IkzJqbmhsYXTxmfszC30dEz1NA6flj7lIyGzuKrodHyxOHCx2M16WONeRMdVS97W8Z6GqeGOt6O9S+/ndza2fz65/+QmvuXU+PvvZWVlYnx0c7u7tqamqzsnIfR0bdu37nm7u7s6Gxxydz09OmDGhpctgiVzIAj0Dji778+ABAGMFhYJBoAAACNhP8OammKq6gw5ZSYXHG4+XllKABAofyyijSuFJnKRQJW7vbq+tqaOvuC/TWfRCkqKEPs7TRs7WmBJlytw6JHzU0eaktWHCfXHcUFaHMeJadpirO6zwsXaEP6TpJ6Au38vDyMNeR93Sz1dFQ15SVuutlbnTZwvGgS4G5/3uiogryYpIRwYXH5m+nZ7Iauuvr28tq2vIrm6tH3cUrAawMg3PxIbduzpKQUeTGJh26WPYeAV6ZAz9MHOz9+Li/9rphZ+/HlW3Z+bnxCemZWTn5hSXpmbmp6blZWTm5OflFBUWlZRV5+bk5uTmN9/dCzgfT0rJzsnMqS4h3exvjESFdna011+duZ6cqKkpyMVN768vLiwtCznvKS/Lczr94tzHV2tHR1tpSWFFZVlkyMPa+oKKkqLxl7MVRYkJuWmjLY3z3Q21FXWxXxIPzxo9j09LTmhpq+jtbHUfe2NpZ3Ntc3V1c2Vpc3Vla2VleXl+bfTk8uLy5sbKxtb25urq90tzemJcdVFOW8mX71ZvrVq/GRqZdjryfGpibHpl+Nt7c2VFYU19WU5RVk5ednZWZkFBUWtDTXDQ10z72eGB0aGOzpHH8x3N/VVltZ8Hyo783sq5aG6t6O1pLSgsaG6v7Oto6W+tHnQ/XVxdUl+cvv3qytr25urC0uzq8sveetL2+urfA21nmb67ytDd7mOm99fXtzbX1l+e3c5Pv514vvZpYWpldWF/f29kIDb1ixgAI9RMkJTKDtxfq0xJGUjIXGrufphROV9SPjsy9ev4mMSOjrGSnJKMpOzYuJTSmp7/K9fe9RZGxsdKy9g2NyRtaN2/ejo2JvB90ODY+4dvNOYkJqY0VFVm5BRUVdeXF5VEBgUnR0XGh4zMNHjQ0tPld94x8/DfC/+TAiOsA/6FF0XMjde/eDQ+/euRcZFdfW1pUQn3j7VmjMo9TQ8PjcvMryyub4mITYh49u+AZdMr9y506U2cUrzm5+/gFhV5y9z563vnDR/sKlKxfMbC+ctz5+8qyWrqGmnrH6EcO9vb3Pnz68e7fwYmy8vaWpurI8Jy31SWxUSPCtq17eDvZXzM+ZndQ/rqaseuiAlhhXhIzH/3c9r7iAIPAfBuEHTx05iuSD/keMT0RYFAAgAB9AEEAcOCihq60sp8K55KYQkXBBT1dMSJC8T1lAXV3Q3em4rCJTRolN5CAjwsy5HKyMgojqATHFA0yWEBYwc7SiCNEC/AxUNZEH1OGBgeop6do+t4QLko2MzEUBJOKBErvsMKxGhxisL5+SmmmoIvFEX8JdCrwoAFXhEOXlxbXVFNxtzsjLCukoyziaGbtanvWwOhfgduXM8UN2F431Dh9Myyq9H5tsYGRdV9+RV9qQVVxfNjSfogoMaAKRFseqG3vTkpKUJaXjb1zp1gZenIL0pMbyvv/537Wjnz99LKsoyc7Jb6hrKCutyMrKzcrK7ejsLCouKSwqfDs3l5mZWVJaOvp8pKmpMTM9Iy0lrbu1eW3l3cL8zOL7+Yz0lNnZVwkJj2cmxzfWVxbeznV2tvZ2tq0tLSwuvm1qrG1srElNSc7Nya6sKM3NzezpaJuZmkhPS414EJ6bk1NUmB8bF5OY8PRRbExzQ81Ad8dAb9fC7PTe3t4/v/769cevP7/98XGX9+379y+fPizMTE2Pj20sv//y5dOXz5+W383397RUleQ+H+ydnBjpbm9oqa9qrq+urSkf6O0c6O/s72l7PjRQXVna1d5cU12Wk5PZ2tzQ1dnS2dHS09nc1Fjd1d48PNjXWFv+rKd7fvZ1c11FS3N9Y311XU350EBPc2N1f3f7QG9HQ1Xpu9nXi/Ozy+/fvnszNTc1sbO5vr2+yttc521t8rZWNjfWeBsbPN4mb31teendyurSwuzr1eXFtZXlvb09MybganyoIfZ6iDL8LBV4oM3NVqVEkoEAHBBMBnxhQIw0cE8YeHSAnmQg91hfNsnoQKaN4aNzeql2Z9LdLEPP6Cf6OD/yupIV5Pnkmv1Db8dQF8dHXq6Vjx7kR8XUpKXVFxan3L2Tn54Z9/BRckZB+8hkaOTj1JyS0PsPox8lRMU+TcnKi0nMDH0QEx715Gl2YXlNS0pmQVxCRmxibnhsWmJ6YWJGUVj448iHcffvR+pq67u4eptbOvr6h3heDfS/ec/Z2cv0rOXR4yanTp3T0zPU1jule8RI75jxAY1/aeBYDOZ/phOdTNNUVvnvJgyGPH3i5MH9KjQKQ1BIWE5WzuCYwc0b/qePnzxyWOfUieMXz5paml/08/Wxv2xpZ2Xh6uzg5+d766a/na25n5+5g4Oxk6uujCJB9aCI7eXjRwxFbHzVzB1UqSy4lp6IvePhs2cVTc5qKikLciUpVDbO0ECFQSWjsSgKhXBAS1RUnAKYmJ+WVpI8ceGU620/NT3lwPDT1h6ngx7oa6thNTSwZ0z3+x1VdBSDGdL5FOloWRkFeTlF49MXbX1CYpPziht6m4en78cnejtZ6B5SPKqp5GJucsvTwd36vLvNBaszJ84a6XHoyNDb/vUt/RmF1cVVLXnl9ZnF9SX9M3nqQP9B4PFlk7qGroykp/vEpZNvOnXrAH26QG96Eu/7H7+TcG115cPu7uBgb19f98uxscaGpuKi0qbGptevJkpLSyvLyhbfzScmJ1fXVHV3dRQXFaUmp5YUFk6/Gp98Ofb+3cLY6PPGxtqmxrq0pMQPW+srK+/n5qZ6e9v7O1o2Vpf7+7tKCvPra6rT01LqaqufPesrLsrv7+maeTVRWJCfmPA0MeFpSnJyTXVVVXlZxIPQltrKx7EP7gZeexxx68Ftz7Bb7tH3fGLDAh6G+CVEB6UnhCc9DouNCImPDakqzuhsqu5sqm2rr2usLG2pKe1ua6iuKC7My64sKSovKezsaJmaGFuYnd7d3V5892Zx8d383Ex1VWVTfc1gf19jXV1rS0N3Z1t3Z9vczKupV+Mby4vfv3x6OTbc1to0OjL8fKh/durlQHdnZ2vTuzczE2PDW2vLvNWl2VcT89OvXr4Y+rC7/WF7+wNva3eXt729sc3b5G1t8LY2eLzNrfXlzbXV+ZlJ3sb69vr63t6eIgI4SOa3ksWbUgAZfsDHUKvYwylVhfS2v3nh7XxLQfre3t5tQzUVDAABAFkAMEEBZ4iACgCoQgAuAAgCgL/+gdME4DoHsONCLrAQR1FAgChY7m5c6HWm9KppsqFchALWkQr4c4FQLuDLAa6LocI0xJ7oit07JHlXVybSUCX8hGqI0WHPwyp+p3Tunj4aaX8p6JJphINVsJ150BW7yOu+cYG3I/z9H8fEmZ8z8/O96eLkefNWSEDIw7CImDshkY5OXhcvWhkcO61/zPTwEUMtneNauscP656wsLT2v+Z9xcbijNGp8+eMr9jZBPj4hgT6+1718PfxuuHn9SgqLCY8JCzo5sOw4NDg2zFRDxPj4vw8r3l6eNz09X1473ZM2G2ny+Y2F0/bW5o52Zi72Fve8rtmfs5UVUpSSUZeRVn2foiBj6fm/VtGF0zkxcXQ4vtQV4MOn74oaXBK9pyZPJMLwgjAKaPj+kcOCIqQBATJKvukBdgsOo0hIMBi0AlMJh44oKd20dHCOzyYKCQoLiFr5+H8MPyoxVmiihT6jPEB0wtnbZ2v+Yc/iS9oLG8dqu8br2h9Vt48WFLfW9rQmVfVWtbQdysyytxUT/+goskRdUPtA3e8nV0tzjibn3WyOKOvrSIrQSssKi2u6Sgoa8gpqsstqcssri/onMxVB1pVgCS70xUVdelPn8iKSaf42/cdAp4dBXqzMra//VhcXFhdWV5bXtnd2X4+NDjQ39ff11dfU1tYWDQ7NTU8NFhSXNLZ1j44+Cw9I6uvt7uxvi43Jyc5Kbm7rX38xdBgV+fU5HhfX/eL58PZWVm9nR17f/3c3eVtbqz1dLS9mX79gbfZWF+bk5Me/fBBcuLjx7ERgYE+jvZW7q52N3xc7C6fMb90wuzC8bPn9EzPHDU1OWJ+4USgv9ud294xEXdb6sp/fP++vb78fvblq9HBjuayisK08sK07OTY+Ji7d286ht32Cr/rcyfA9U6AR5Cfo4uzmbWl8dkzxwwNtU+c0DpuoHXqxKFTJ7RMDA/bWBpbmJ88f1bP8pKhwbGDR4+qnzI5ckRf4+hR9ZOGOvrHDpoY6Z49rW1pbeLpfvmK3YWzZ084OV7y83EKCvTw8rBzcbJ8GH77SfS9wpzUqvK8lKcxSU8ik+MfDnQ2v345uvjuzaedDz9+/Pj19197e3v/ufP5+vHjP3//Gxh9MbCwMDPz9vXO909/7e392Ptr+8e3lY2luZmXL8cGXgx0vBrtGe1vGhsb6mpv7GyuaKwvq67JLypIe/o4Iibqbvhd34e3PQO9ziUEWtz3vJRTkhx4QSPV/uD88+bd5aWP62uNT25ba1CkAUCcDwg2P3XXxshJU0wSBqABAA4AXjLo+PMHQs6o64KAKZdvY+ntbFOpHgzQxgEtGWk594Nv2Fg8tb10SUr8GBXBAgA2ABwRomixCFQAYANA4MUTx0RY55WkdIXo++hkUQJaEIMSolJEmQwujXZM+3B02N3bN7zu3fGPDbsb5ON53cX+ppezj/uV0CC/2/7XPO0sfN0c/BwuG6grWZhdMD1ppCotKy8pJy4ud+TosbsB1x3Nz193vuLnduW68+Ubbk5e9taGBoetzp82NzqxT0pBSkIqNPi8mjpR7zBbXBInJEPSMxQ+YsQxt913UFtSQZlOF4Apq8meMtB3tL54zvik5n5lNAyBQmCRSAwOi2cxSXQqFtDU1bgVFal0VJdEZ3ledYgMN6rIl0tLPekT4JaeX1LdPlRY251f3ppb1pRf3pxV1pCSV5FWUJVWWJVZXJtVUlfS0O0VHOJgcUpbU/LSGR2zE9p+TtYuluedLc/bXjRSV5a6ExzR3D2WW95UWNFSUtVeWNudV9eX3zuduQ/okgeeZSevff01tvj+gKpGZ/6TgYPAoC7Qk5W2/e3b4uL7tbXltdWV3Z2tzo7Wzo7Ovr6+/Lyi5saG8dHRoWeDQ88GX74cq6io7Gxrn52ZaWtvLygqLS4o3FhaHhnqn5+bHRt6lpWdGht538/LJeVxVOqTyDs3vfw8r9iYnbS3MDxvcvj0qUNWl0442F/09XG9F3Iz/H5QbFR4asqT/t7OnOzUrMz0jPTU7Mz0ivKygoLc+pqyjfXVmpqKns7WzbUlHm9jZ2vzA2/ny8cPu7u89eXFxbdzo8N9C7Mzc69fTb+cWJifnXs1ufh2bntj5f38XEdbc3NTQ2tLU1VlWXVVRUtLU0d7S1try+TE6Pz87Oz05KtXY3W11VkZGRUVpbl5Wbn5WS0tzW2tTS9eDA8N9c/PzWxvrU1NjhXmZ1dXFvd0tfb1tuXnpT969KCyNK+8OLO1vqy1viQlMSrktk/gDfeosJsRwT4RwR5ht1xD/Bz8XMyu2xvfdDwb6Gbu527t5WDmbHPyhuv5AA+LrMTYuenJibHhvt72mZnX6xtrux8+fvj08dOXz5+/ff32x49PX758/vbjj58///j166+9vb/3/l96iP9f9mtv79vfe7tfvnz49v3n/7z1c2/v597eX3v/7O3tff/5dXN9aX76xZuZsTfTz+cmehZnXr6bfF5XkV9Rkt3SUFlTlpeRnZD+KPKmj+tNb6eoB4Ge9mZeduecLh57+vBOcU7y9OiwxdFDpzQUlOg4U33NW7eu25roW54zZeBQbApuv5qin6frkwf37gf4BF11CvHzuOvrERESdO+2n6/blds+rsHXPYJ9PSJv37AxMdbcr6EgJ39AReWA6oHjxwyVlNRu+nj6X3XxdbW/4W5/09PVzOSUzaUzvh6OTtaX3CwvSLIFVRTUtbQVtPTEFJVZRBpKSlniTqSppi71ovU+CTmMhq60upqkpfnFy5ZW3u7Omgc0zhgasZlcQSFxYWExUTEpATaVSsIA6sc0D57QEVKQprO46akeIcHsqx6InNyLOcWteSVNOeWNSTnlKTlVqbnVWYU16QWVSbllqfmVyXkVGcU16UU1xXVdnoG37C8c11AWExTAXT5z/PRRLUtDfR9Ha0vT4+oqMo/jUoYnVxo6xyprOnKySxNjk6KCAiI8Lj+WByYKosOPiRddOZF/5UTMIbEOpyPPT8GGH/n25+fu/vixvPh+bWVxbXXpw+728+Fnky9fdnR0tre0ry0tDz0bmhgb6+poq6+uvHnDOy46MuROwFVPR9cr1o625t7Ol83PGZw30bW1NL5+zeXBvdvhYffyc9LbWmprq0ub6itrKorfvnm9srLU0FCfl5eXl5vb2NjQ09leVFhQVlra2tKwMP8mPy83NSU5Iz21rLS4uqoyIy3l3ZupspK84qLc5wM9s6/GN9ZX1ldXNtdWtjfWttbX1lbfz029bKuvGOrrnH09/urli7mp8Zejwy9Hni2+mX0/P9vT1VxbXVpbU1FYkJuTm11cVFhcVJCelpqfn1tXXdXSUl9dVVlUmJ+empyVk52ZnREf/yQvJ7uwIK+ttaGpvvbZYO/ExIuRkYGGuurW5oaRkcFXk+PP+ntqqiuePesfGx1+/2buw+bGu7mZqqqywsLc3q6O1xNjO5sb/3P9+9/248ePnz9//vrrb97G6tjz/s7WmuFnvW/mZqZeT6yvry4vv1tZXd3cWt/a2lhbW1tcXtzc3FxbW1tdXd3e3trZ4fF4mzs7vM3NTR5vc3Nz/beztbW+sbG2sbmxsbG2tbWxvb25ubm2vr6+ubm+ubm+sbGxsbGxubm5tbW1vcPjbW9v7+zu7HzY/fD5w5evHz9///D5y+6nbzsfP3/4/PXL9z+//vjj64/v3378+PHzz1///PX7sf/Z+2t7e+vj54/Lq4sL7xYmX0+ub6xOTL5cXV9fWFwcGh5OzsgIi4yOSEi9/yjxwePEiEeJbs4OAV7Ovk42/i62Qd6uwTe8r7raBlx1DPBy8nW1CwvyDfB0vmpvrSgsKCEmISMtJSsta2tlp65+UF5eKdDfJ+KO353rHl5XbC3MLkWE3H4UERJ5J+DBrRtRoUGO1pfdXT2sbYzMzI87Olh6ezkHB9/xvXHR6Ky4mAy/vCpNSpF9VO+IluZhNRV1SQlZFWW1A/u1VJQOyCuqyMgpysrKsZgUKhkDXHK2PW1nYenuICkpkZd75l44y9KclpRhmpL6JC0xJqe0NSmzIimrIjW3MrOoJiWvKiG3IrWwNqO4MbeiLb+mu6pr7HrYA+szxy4a6+Gx4D5RrqfdJWEBygltNTOjo0ryIjJUQE8Osw8GGIvi6ABAA4BzAOAAAmZYIC706nBz1Yfd7diwqwYM4IIM8iQLuGykmWRnyvuws7j4fnVpdW11eXeHV19XeeO6l4eLvZfrFU8Xe8fL5m7OtoE3vJ88inr48H5BQU55WUl+fkFudk5RcfGr16+aW1p2tjfevXtbW19bVFRYkJ///s3cwvxsZ2vD1OTY25nX66uLPd0dhQWFhQV5pSVFdbXVtTVVpaXF9XU1g/29lRVlTc2NWZnp1dWV9XU1RYUF2Zkps5OjTx9HFBfkzs1M1VQU72xvLC/Or64s8jbXdzY21jfWl9+/HR7obqopfTHc/2bq1fK7N6uL88sLcxur73kbKxMvnrU217W1NFSWl+flZRcV5hfm5eXlZufn51ZWlnd3tJaVFmdlZ6alpRQW5peWFicnJ2ZlZ5aWFNXX1lRXV7a2Nr6ceNHb09He1tTZ2To40NPT3f5ssLe1paGzo+XZs77hgb6J8ecTY8+rKoqzsjIKCnLqa8unX41+4G1tb29t8zZ5vE3e1iZva4O3vbW7w/v98XCXt/F+5uXkSO/myvutteVPH7aWFt/9+fPr548f/vj+5X9n7NePf//9c2/vn1+/fvyPVP7nn729f/7++++///7738u/3q+9vb3frV+/fv389euvv37+/Ouvn/9lf/789f3Hj2/fv/348cf3H99/fP/2/fu3z5+2v//4+v37l+8/vv0Xvn7/9vXrl49fv336+u3Tt68fv375MPV6Ym1teWX5/YuRweqqyu6ujuKigsbm+p7e7u6eztbWptT0jFvhUXciYr0D7yZmZISF3yvLzSxMic98HJOXkpASG5Ue/ygnJTEvOTn1UUxGYkJK/OPHDyPjwsJvBwS4ODoanTQyMT5z4fwlu8v2R7X19Q7raB44ICstq6FxUF5WQUiAKy4iwWaxBYVFJCVk1NTUtHUOqB3Yp6KspCAjKykuKyUuraMnZ3JJXlVDgEjDoZA4CIgGAATA95sAAArwwQA+GABAAX4Eh0klE5DACfMLHFFRJAkvyCE7uR1SUifRKdyRseXwUJXHkUZFtc+zKzrza3sLGwbLWoar20bKah8VRRMAACAASURBVHvzCmqfJmaE3r53y8PruqWFw5njfk6WJvpa4iJs3QOKp/Q1VRQkzhjoXnW0Utkn9jTibnnmo63N9Z1vn1NTnrR0tk++e/d+5+Ovvb0vf/2z8+njh89ffvz1P2brH//8s7m7u7z0bnVlcW11eYe3Nb8w09ba0thQPzo6sry81NvbPzIyNjk+8frV69ys3MmXE12dHdXVtaVlZRXlFb2d7fW1NWMvnr8YeZ6TnZmfl9PUUD8+PtpYX/N8aHBt5d3W1vri4tvyssLi4sKqyvL8vJzikqKC/NyC/NyiwvyyspLSooKy8tLsrIzy8rKB3t7KyqrCwrySotz8/MyOtpb+nu6xoWd7e3t/fvv0eYf35x9//Prz1/c/f3z8sLX0fv7Fs77+7pbZqcmtteUvX3a+fP/6/Y8fX79+fr8wO9jfNTjQ1dTcUFtdW1lRXlZWUlJS2NLc3N7WPDb6rL29JS09NTU5NSsns7S0uKAgLycnq7amsrqqsrK8orG+/vXr8aamura2ptHR4Rcjw431Ne3tLe2tjT1drdMzk8PDAy2tDaOjQ20tjdXVFXW1Fd3tTa8nRj7wtj7sbG9vb+7yeDs7vJ3trd/48IG3u7v97cvnrtbG/crypqeNDPR1zC+dNzp16rKdrZOTo6ub83Ufr1uBAUG3bl6/7u3re+3WLf9bt/yDgm6G3gkMu38nOupBXFx0UsKjxIQnyYnxqclJySmJCQlPEhOeJKckJicnJCbGpyQnZKanZGemZ2enZ2dl5mRnFOTn5GRn5OdlVlcW1VVXtDY1NtZVN9XX1NVU1laV1FaV1VaVNtdVV1eU1VaVVFeU1FWV1dVUNNRU1FWWNtRXtzbVV5SXVJQXV5UXpyY+fRQbk5ud/Tguxtf3WmRk+NOnj7Oz0jPTUtzcvbx8bljbOvgG3rpibaujoaWtcUhL/aCasrqygpK8jLyUpJSEiJiooCCNwkAiUBAIHAZHw+AYKBQFgaARCCw/PwwAoAAAAHxwAALC4GgQhoTCcQg0Ho4mwJBEEIFHYCg4EpPM4GJJDApDEIUmwZE4Op3DD4GLSLH3KQrhCRQKmcHiiIjL7BOUlJNUPKB+6Ki8ipq0srrWMeMz1i6SYlwqBQMcMjEQURRR0FC0C/DUtz4HAAAIAF0dSa62QFyoYkpKgKWJ6Tkd7cPibFUq/Kgkkw4AdAA4IYTTF0JXJD9NenTvwilNJzNjh0unTxxUCnSxvuPteOakLptK8HC0lBVm5Kdk7n798vbdwuzs/MK79+/eL0/PzI9PjG1urqysra6urq6tr62tra6tra6tra2urq2trW5srK2urS79F8HM1ub67NxUY0Nda2vTq8mJ3p6+5obm1ubW3q6ers7O7JycyfGXlRUVPd29ZeUVZcWlJUUlE2OjrS1NLc2NOTlZjQ31QwPPxkZHpqYmX469+Pnrz4+fPky+etnZ1dXQ0Njb3dPR1fVidGTk+XBXd9fg4GBDY2N3V3dnZ1dfd1dnR8fs1GRhfnZuXlpOxtPSgoyE2PCH9wLi7gcmxT9KS3hcmZvWWJbb01I90N7Q01zT01zTXFVcX5zZXVsx2tMxOzr4bvbl1uK79Y21+ZnJ4f7O4f7evq7254MDQwP9A/19vV2dy+8WPm3zvn7c2eVtPH821NXT19vfO/LixczszOj42Mzs3Pyb+empmbdzb379+cf25ub25m8d7L/X15bfv1tcXV56Ozv1e/Kafzvz8/u3f379ubH8fmNl6cPm+s+vn/+Pm7evu5v7pUU11VT3KcgYnz5laGJyUFtH5+hRE9Mz1nZ2vr4+np4e5y6cv2RlbmFjaWt/2dnZ0cfXy+uap4e7k7ubk6ubs5unu5uHs5urg4uzrbu7o6vLFVc3B0cne29vD3d3pytXbOyu2Fy2s7p8+ZKtjeUVW2sHW2sbq0s2Npa2Nua21pesLM2sLcysLC/aWJvbXra0srK0tDK3srlkbWVmY2NhY3Pp8mVze1srW1sLO/vLl21tLtvanD1z5pi+vpCQsIikpMoBNXEJKTqdQWIwKAyWgKCIhKQsAkWEI3EAAIIoHBKDwROJaAwRjsQhUCQMnobG0Ug0CkuIwuISaUz8MYNDNCqNQmJRKRwShc1kCpOpHByJ5eRzVUld84y15UE9PVU1DRqTS6VzaSwhKp1LoXGxeOqhw0cUVNRlldTlVTTVD+kxmFwBcTl3V3dleSUAgGIxJBCOhcMwGDxFQEiULSQmICErIr0PT2YwBUQEROUU1A8Lcxl0GgGw8rT3vuvvedPH0d/HzNUJjUNJiTKsL+8XE+c/eVzK3t7whMGhAF/3+3f8sjKS5t+/HRsffr+8sry1tbC69ub90uc//gwI8XG3OWtpfNTq1BF/R4vYQG9fV1urMyecbc4rCbPSQsI+fP7w/v3i0tLi6ury+trq+trq8uL7//+R8eHTx5Xlpd8EM7ytjbn52YHenpbGlump11VV1XW1DUMDQ/09fc8GnnV2dky/nnq38G52eraxsaWro2fm9czXD5/Gx0Z7enq7u3smRl+Mj7wYHxrsa2+qKy0Y6G4uzUl7Gn3/wd2bd256BV939XGxdrc1U1GQJJOwJnpquqoS6nIcRRGKLAcrJ4CTZeNlWDg5DkGWjZNjYWVZWFkGVpqF+y0bIkkCRdCAEAIQQgAsCPD7fZsMADgAQAPAb2E5EAD4gP8gdPq/Nf7/YnBD/dYq4QNIIIAHABIfQIdDmAgYEeRnkoiCFBIDhxFkUsWE2aKCLHlpMTUF2QP7ZPfLS6sryu2Xk1YQE5bm0KUZZDkuU1GEIyUsQMPwCzIITCpGRJAhwCTSMXBhOkmQRhBmkUSYJGEGnk1BcalYARpGkIYTpOOE6HhBJl6IQRCkYdlkFJuM49LwXBpOgIrj0HAcCo5DxXCIGCYGySWiRRhEMRZZjEOW4NKlBWjSQgxxFkWUTZEQZMqICUiJcmREONLCXAkhjrgIR1yQJcyiiwsyxQXZYgJMMTZTnM2U4DAl2Yx94sJiHCaXweCyWYJcjgCDiQRBa29nn9BAIUEBLU1NBpVCIZFk5eWREIiEpNQNP399g2MHtXW0DqkfM9DmCoro6BqQqVwilUOg0IXEWUKSTKPTRzS1JGUUmFwRogCHzuRwURiaoIQoBs+AYahaJwwUD2lZuThqHz22X01TQFCMQGJgcBQUhoRCE/n44UeO6LO5YmwhcWl5Ra6wGByBobAELS5dUpKVBQAABsfA4Rg+AAJHYqg0NpXJpTDYVBobAiIQMCQcgUWjscLCdDoND1xwssBxSRo6WgeNDGmCQjA+ICv5yfbO58XljaXl9ZW1rbWNrfnl9YX3S69n5yanZl5OzcwuLEy9eTP39u3rmTebH7/eCvb2sDtne/6krcmRe96OIV4OzlbnHCxO25mbCrPIBekZhWVlT5OSIuIeBYXe9bzu63L1uqOrh6eHm5ODg7W1hY21hYX5uXNnjc6fMz5/zvj8OUOP8yb/z9n6zx+5mRmdXe3VlWWpKelpqalPE+IDgoLCwu7b2tmQ0fjQoBvODlbmF4zOmhwxOXnYQEfpiPY+dUVBISKUS4b/HsFkBEBBAEQIQAEBNhJgIwA2EuDAAAE4nxAGwkACAAAoCVMkyHBRPEwMjxAjoMXxSDE8UhgHE8bDxYloCSJaHIeSJGGkaQQWho+OAGRZJFkqVoFBkCVjpQkYSQJChoiUJaKliEhJEloMDxdGQUVxMBEsKIaHieDggjgoBwNSkRASEkJC8pGREAaKn4WCcPEoEpKfhoUyiTAWHsrGQjk4KA3Dz8aDDCwfG83HwfCzMPwsLB8VAzDRfAwMHw0F0FAAEwWwUAALDVCRABEJoPkBPBzAIwA8CopDQTAIPgyCDwcHSAgIAQQIMD48kh+H4sMjIUQ0hIaGUNEQChKgoAE2EWQTYTQshIjkI8IAOg5KQQF0HISGg9AwAIPAz8BBmAR+Fh7CJoAMPISMBuhYfgaOn4wGKBh+Og7CJoAUNB8ZxU9CQOhYOBnBTwYBGgygIQEaEiCBABUO0BAAAwngAYCB4sNCAAIMICAAIhLAwfiwED4sFMAAAJYPwPMDBBiA4wcIID8ZASWCAIEP4GBA1L8ygHwgHx8WDgcAAIUGUXAIFAAgfAAKhOAQcBIWBQMAtgArLDz86jXvkyanFOSkZCQlMTiats4xKk2QQheiMgXJAoxL9pZXvT1YXJiYFE5ChqilJiGtICAmybhgocrlMqEwooSS0gW7y5eu2B/U05eSVmALiGEwFIAPzs8Ph/LDAQDQ09bGE+lUpgCVxaWxBSEQEIPGGxkaaR1QBwAADkOgUCgoFArC4WQajcLikMgMKp0Og8P5+fn5+fkAAGCxSHQaATAwMzK8dFJWTRqGx4lISDjaX2yqLtna2nz/bmFhfmFmenpqeu75i9He/v76puaS8or0jMz0jOyYR/EhEZE37wQH3g686+Nw3dHcwtjg0rGDN52sbrteDvK0d7AwNTM9qSAr4ebh7uTpbuNod9XPx8Lexs7Zyc3T09XL08jYSOfQQWOTkyeOH9XXP6p75NjBo8fUdY6oH9Y9dVgv8OpVZ7NzLmZnXC3Pe9hc8LSxvX3FbW9v79Pnj99/fP2wu/Vmbrato7N/YOjKVW8AAHo6+1va+mobOsoqawsLCzMyMhOSEh3sLPaLMPQUJQhwAA/yYyAAlg/AAgAeANgwPi4SEEZDRLGgOB4pRcHJMInCeLiqME2WipGh4WTpeBkKVo5BlKXh5RkkGTpOjkaQZZJk6QQZKkGWTpRhEGUZZFkGUZ5BlmcQ5Sh4KSJKDAOVIqKkSBhJEkqCiBQnwsUxUCE0RAgPctAQLg5kYWFUJJSCgpIQIBEBkpEgFQNlYWEsPIyChlLQUCoGSsdAGSgoAwNlYqEsPJSNBwWwMDYWKoAHBfAgGw8K4EABAiiAA9lY8N8gFmTjQSYeRsNCaBiQQYSTCTAqGUkmwqlkJIWIJOFBChFOwkEpJBiJACURIBQCP4sIE6AgWESQhYdxqSgWEcYkwThkBIsIZ+JBKhrCIsHYRBidALJJcDYJ/ru/IAUuQEawiDA2EcYkwBkEkEmCs4kwNglGx0FZRBgVA2USUXQMyEBD2WiYAB4mQICxcVAWDhQmI0QpSAacX4yMZGAhdDyMhodTMTAKEkHBIKhokIwAyTAoDQ1SUXAyHEaGQ0kglAxCaCC/OA1PgEFwIBSHQBBRaCaFAgUALe0DZDIBwgeoa+yXEhFh0Gg0Ig4PAYgUfHDoXWcXF+srdqoqigwml0hiaGodoTGE8RQBIpkNgNgrXq6uXp56p+QUNUii8kS6AFJehSsuT7nseIgryOIDccfOnj9/+fJZGytNXT1pmX1iErIYHJWPHw6FwiEQBACAeto6VBpLUFiUIyjCYHOhMAQMBrOxsdFUO/BvEiJQUCgMAoNT6Uw6i4MnU2gMBj8Exs/Px8/PDwAAm01jMkjAIeNjHAkRlUP7ReQl+BD8SBREWUHWysr+pNEZPf2TGocOqWlqqGupaWsfPGlocMLQwPD0CR1tTdOzJgYGR06bnDhreOymo5WbxZlLhvpXTA3CrjsHuFjd9XH1drYyO23AxMOE0BBZAaogGc1C83OIcBoKwAEABQIcoKEequGSj9AKTlKqT7MbzjKbzdgdFzltZvSaM2wzSQwDDREgIThkDBXNR0OBcUG3fh+47e3t/bO398/fe3Pz74aGJrq6+zPSMhsbm0sKitITkmIehPlc9bS9ZBYRFuLkaLFfnHXqkAoVCSVAQRIcSoKBRChIAqFsJISLgAjC+MQJcEkySo5OkGEQJClYZSGGMpe+j0WRZ5Bk6Hh5FkmOQZCm4qVoOCkGQYpGkKRipah4KSpOmoqToWBlKFhFLl1FiCHPIMnSiLI0ghQZLUVEylCxUmS0BB4uTkCI4kEuDsZEwVhYGAMFJcOhZDhIRIJYOEhCgRQklIGCMjFQBhpKQ/JT4Hw0JB8NCWFioSwcTAAHY2FgbAyMjYGxMDAWCsrBwFgYKAsD5eBgHNy/PhMNpf4X6FiQSUJQ8HAyHk4joikEJAELoxIQZBKMTASpZDiFDKeQQQYZzqAg2FQEmwxjEkABCpJJgLMIIIcEZ5HhdCLIJIIsEvw3GESQgYfR8BA2BckhI1hEKIsIY5NhbBKcQ4EzcCCLALIpSCYB5JCRVBzIwMPpGCgDDWWhoQJ4GAcHcglwQQJchAgTJSEF0FBJKoGNhtIwUCoGpCBhNAyCgoFR0XAiHEqFQ2loKB0NMjFwJhbOwiPZWDgVBZGnE4gQkAiD4VBIAorAoNBAAMBhUVAIAIUATBqJhkXjYBABEo4MA2D8QEhoiJuHx0ljYwqVIiohKSwmJSunTCRzIHASDEECAISFk72zh3PgTW8NXbaIHFZahSGpyBCTp+gekwLRKCwJr66npaCuqHZQXeXAAYV9SqLicgA//D+LSUVFxX57CDQehCN/+zrauqrKyv/dBwAAAABJFDqRygAAkEpnIFAYCAQGgjAMCs1k0Og0IsCSEGVw2VeuurjdcLO/ZmvlfPGoiR5XVIAlSIdjQKX90gpSXA4Ng4ECLDKWRUZz6FgyH4AHACwA4ACAjQJDvZydzxm7Wl0wN9S75WZz75pj8FUnX1dbfR11MRaFg4BIUHFCJLQIESVKwQoSUVQ4wMIjPVTYecdYLBJGhIITIGKECAgRIkyEhBQm4wSJiGB1ijAdL8GlyEtwJQUZBlqaod7X9/b2/APcAABQZWMAAEABABIAKHCADAVE0cBFaZKZFEWLBkMCAAgAd274+Pq5Hz2oanBQiY6HExEQChJKgYEUOEiGQTlwiBybKknGSZBQsnSSAoukvU9SlklQFWEeEOfuF2EpCdFlaDhpOkGMjBQjIUVJcDEySggHCuFBESIoTgDFSShJAkqGglVkkfcxyYosqiQRJUlEShDgYjhQgoSWIKHF8QhRLCiCgbLRIBMNYaFAFhakIqBEGJSIgOJhUAoCJMOhNBSUhoJS0VA6BqYqx5UTZVOQfHQslIqGspBQNhpKR0PpaCgTDWVhYRwMjIWGMpBQ1u+0xEDZWCgLDaWhoGTE77UUZJIQVDKShENikSARDSMRYBQCSCXDSSSQRgEpJJBMBBlEOIMI5ZARNBzIIoF0AkjHgUwCSMf/CwYBZJHgDALIIoA0PISOhdKwEDoOZBFhbMrvJRTGJMJZJJCGgdAJcDYZQcdDBShIGhZk4GFUFFQADRXAwLh4uAABFCSCXBwoiINzsXAajO8wG01DQKkoCAUN0rAIChpGwcCpaJAIQqkIKAUJpWNgNAxIQ0GoCJAEB0EAcFciU0EYHgohYrAEFJGCo8ABQFPrgJr6fglJCVWNA8eO6hoc1zXQPSyMgkiyqbeC73hfu3rEQNfE2MDRwdLVzeXcmbMnTxod1T9+4oTRYb2jrt6eV5xsPd0dBMSQXCmMmBxRVJaiqimmqsU9fl5S94TQfg2G1kHxffslVdWU5PYpqqppubt7Bt244X/dN+CGv4W5xYVz53w8vS6ePaeppqF/RM/dxeW0kZGKopqCvJLqfjUVVXVVVU1lVQ1lZQ0pOSXZfcpysrKysgoyMvIK8opy8goysvISYsJMOgU4ecnU7qq9T+RtWUVJPSMdl1vunsHeMkoS+9QkzljqXbDTPaRCPq0vddpUWeeorLaGrJWxhrY0W5xDZaFgIizyYTnRyBtXL58+7ml3ydpQL/qm1w1HyzA/L08Hy6NHNNwOCElAAXkuRZJJFqPj5QTpIkwCEeRjU4kh2oLFx9m6MiRTRYaxPO30PtZ5VYELqqwLqpzzSqx3LiqHZNgSQkx5SWFZCQGnC+dDr/v9889fO7s8KQow2F2jJoY32sc+LM7Ul2coC+MNZBkeOpJWakKmCgIiKCiDD4gOD/Hz96JQEAQiSCSCRDSECIeSYFAiFEqCQpgwPi4SEMEAolhQioqX51DkhRgsEpxLx3IocAESWpyOl2TgxRl4ETJKkAgXJMEF8DAOFmRjIYJ4UAAHESbCxQgISTJWmoKRoeJkaARhLEQYB4rgQXEiKEqASZBh4iS4KAEUIsAFsFAODiaAgzNxMBoapGFgFAycjITS0FAGGsrGwNhYGBkOoWFg++WEFSUFCFCAhgZpaCgbC2OioUwsjI2FsjAwDgYUIMA5uN8ABXAgCwPjYGACWBgbC6NioFQMjIqBMsgIMgmFhkNIBCSFiCRhQTIBpFPhNAqcQUHSKHAqBc6iIplUBIMI0nAgHQfSCCCDAqcTQAYJZOBAGg7kUJAMAsghw1kEkI6FcqhIGhbKIsIESHAOBSlAQXCpKCYJZJFAJgHkUBECFASHBGWTESwCjEmGU9FQNhIqREAKEuBcIpyLBYWJMAE8lIWGymFBno+6ngCeiuSn4kA6AUlDwykYOBkJ0jFICgxKRcJoGBgdB2OiYEwcnImGiWNge+EqhyhwHISfgMb8PuVE8QFq8tIXTp48q69veFj7pIb6MU31o6pKKgz06YPKobduOthecXV2uHrVzc3dycLc0sHe0dr80iWz82YXLpw+fcbS0kJdTV1NVVlQmKh3fL+SujBNGBSVJYsqkA7oMVUPMnX0pNgCSK4QSURCSEZOjisspKykLCQooG9w/KDuYQyJxuVwMUg0GoFEoZEUCl2AzaUxOHQaC4PCwmEwPBaLRiFhIBSNI4FIHJlEh0FheBwWiwDZTCqNQkVAYWgknEklAifPGapoqwD8AAwK2Fw22n9QhSHM1DmmeeOum7XrcXNrpaBTYoekcdoH2NqHRZQVBeTZ+CxDUUEaQYiAEqTiTTRV7nm72pw9ZWms72t7PtTrSsxtv6CrTvbmpzUOqTlLk8xl6fuEqUpCNFkWQUmELSlAZWAQXAohRItZcpzlfEjkho6Q3yGBa+oc30PCVzWFPLVErJQ50xaiqhJ0aTGBfZIiGsrSN1wcA696fvn8YWdzNfy8fENxkjYHNBAlH5NknVPhnJRjmO8X9T0i66Urd1aeIwwH6PxAbMR93VMHYUQAxAA0JgYBh5AQMAocRgahdAxcVoh5QFb0sKKkroqsvrrCycOqkuJ0NJEfhuejMtH8CAAOA+SkhRTkRJXkJeWkRCXEBUXFBUVFOJKigpLiwpLiQjKS3H3yYkcPqZ42OGxy7OApPfVjeur6R9T/F2nv2d7Icab/FoDuBtCNzt3ohO5GzhkgSIABzDnnITnkMM5wAifnoMmKk3POQSPLCpYly96111EOklaygi1bkq3gHGR5vevdtb1zXtjn/Pdc5+Wp6/eivsBdz1N31X09TTW5ykK8Ih8vz8VymWAm6Q36lXBQDfjESETzKJRbonQ7rvI2xgoLGCJYIAmDdNoiYBAOGaIeuaEy4Vc53mJ04IiKIw4cUXBEIRAHgWiE2WGDHTZYIWCVNOukWaXMKgHLOCJiiGCD7CjEWyE7ZSasEEdZJTtpZ1GWQlgK5mnYzsB2xswzZo6CeQbhKETmLSqPSrzFzsJ21izSsMpaHKxFZS0KY7bTMI9BEgXrIhnUOZW16DzqFm0qiygMbMch3mYSKVjjzDqPqqzVwZpVOyoxCE/APAY5MERFYSeF6CSik4ibRV2sTcLgZgfy82XOGhajESOLGnnMxKImFoVZK8RaIN4K21FYwGABhWUUljCINYEACv9te6TIoyYAKNRGYwSFYhgMZMEGADDBIJ4IlsWjNiOk45aGoOQzg3QkLIoqZMYo3u70eSCUisZSuVxG0xRJ1gXF6fIFcdoeikRRkhia6O/uqSzJK+4w64054qVaS3vMhmN2nhJU1hPSUtmQ7rV7/YLDRfoiMq3aFg5sqagpAQAwHOZ0UwAAmmY13a253ASOm4wGzGoyGY1Wi4kkCZxiRFkFACAmE2Q00JjFCABkgmyoRbIzIJQJl1RnKxvL12+ZXb1xsry5yhf2tPbUlNeGdj28bP0Dw8d7orMtnsnRis6W6Nh4VzasPN6mJ92cm8HCujTSUNy9etmyRb1T/a2HNq84tG3hwMbl/U1Vy8b70rn4kTrnfICIOvmkRy4NOQtxX1CzsyjsVuUj9Z6TtYIs4H4HHXHLHplNBtSM35ENKvmQ8u5UqDzqigc9qYh3UW/H+vm5wzv3/Ndf/vN3v/rV3tHqfeumy318UCDLg6pfIiMan3KLa4vh5QVfX8yhWRENtx499DClYmbWgFAms80IQSaesPAoxFkh0mRwCozMYDyKShQmkkg8rDGKlRRR2cWhBGy0AF4kKysymUw4mQgGg8542B2LeIJBPRDQfV7F61GcOudQGEVhEAswwiDkd/79EhD0yThqgI3ACgHIALKpIGYEhNlgg4BL5zgcJhETg5oUDqfNJh6FWMgoWAwKAdstEAkZAipbmnB7FUZEjYIVEjHIgSOyDRHRv/ef8N9RKbNigxUbrBKwYoMVHJExSEQhwQYJGCRSZtwKcYxFstsEDmNImGXMLP2PXpRnzBKHaJxFoCAHZ1ZYs8JZGAoSOYvEIA7OorBmlbOKNMQTJh43yjQk0ZBCww4G0TmzzltV2ixTkICbJBKWKcgjYG4B12hEIAwaY7HjBgY10GaDYoXctMVFWbyc1UNbNcKk4DBrMVQI5l+t8naJJGUGPpnU7JjKEQqLKzSh0DbJAsu4WSGsOmtzMVYnjtR7hIJI/XVXYkOZQ2IJjy64NFViGRIxCizG4CaahDQHV8jGSBPgEONAXEnhpnQiWV1bA1tQG8M5XC4zRnv8kY72Fo4VzBhjRRm3L2yj+fbubshK1bW1tDQXVZUjGDwQS6gub2dPJU7SPMN5glIwIccySjInaQFS8iKhDO+N2YIJqqzM6XSSiTS3aLzUZAAYauMVxa44CIK0WmCSxFCzwWKBERgGAHCcAAAwGo2QycAzhNFgMAKjDbfyjA2U1hea+prDmRAn0jbailGYoJA1TaliGDgzMgAAIABJREFUU2RubWtti/JQnTZYEBJxpqqg9bQmeoru2y2O2qRbZ3CXQG+aGn1g5dzOlTPbVk3uW5h+eOP8itHeDcsmly8ZdnvVIw36YyVcU8obckoRlc+FdL/DLuBWryKebPB8rlM41Ju6tih7vi96oT96cThzri9xoje+vy3+/qSvPO6OhfypmG/dyqVz44suP3r093/4zavf/Mqamb6R3sbxvpYlQ52LOpvbGorN9ZXVYW1pwT9bCGR5Ew6AiFoO7t0RiKnl5THVwyE2QBCQQJjtVog3wwxs8Cp2GocwyMDAJsIMIiHVGeIVr8A68FjcZcaAqvNdXY31jeXV9SX5fKJYmaquTKZS3mjUEwg4AgHZ5xN1J+d0C5xg4wQilQqbIIDAxlw2xNFWAoVJFCExqLyQpMyAx80EDPxuWaQtDAKxOKKIJAkbWbNJps1ttSHWCBjUaAMAMwALACQEHDgs2xAHjjhIRMYRhUDUfxRDRCUQBUdUAlEJRCURlYA1AlZR2GGFFcwkoSaZRjEz4BhM5AgKN5G4gcBNBG5gaBNJGijSwNEGmYIUBvaIhEvAVc4iUYhMwwJlkEiTSJocNCRRJpmGFBpxi3hQYyI6G3eLmaCaCan5hCcfdxUSnrAuqLTZyREai+dCamXSWxbzZSKuhF9Jh5wu0uq0QS4KdtFWv50Ii5SftOyrT4zr9O9X+wZkEgJgpqcmKKIukdAFQqKtAopouFmxwQ4SkTCTTFoVAhUtZskCf7LB92CjjkAwi+OUjSbMGGkyJjORQn1FtCThCQfnl44FvXLUq46llDLOytnl7oFBXrfHq0KKyxFPxQPR2PDIsCTKDs1DMPZAOOTyeJs7OxV/yJct9SQyoVxB9gZKqmqKjZ2eSNwVCvuTyYbupDtkC8epXIWs+DFvlIxmmViW1JzGYp23pCAVKtSmer9Tww1Go8Oj8KKIUyxnF+yig7PLvCTzksjY7Q7dZcFJkuVYntfdHoYXSMZut3MkYQWRTKSqraK5t3Zoqq9rUdv2A1s7BmtbWsMTk+U9g4naOv1ss3trV2D9SLaYk7JRujpCXqhRpvOB6UI4LJBbp8c2TI/sX79idrBtpKVq29LFj2xZvXxx/8RQezIZ3VupjapIWy7QVYh11VYMdtRVpoNBicn7HaebvSdqJVJRnR6nw+10e70ur8vr9/qC7khA/+FEsJD0JQLOqlxs96aVi0f6zhx45OU3Xx4Y7phfOr56YXZ2emxiYnjZsskVK2YnJsZWrFz5pW9897l/eWlh/cKi4b6+ob5tO7YWKxIuD0/zSDLtVx0ca4VYM8SZYdoI3DKPmQEMgM0IrAbg0dmqmiSjYAAFFgKCLSCTifT1tra01tXWFirKkzU1JVXVqXQ2EE+6w1FHIOgIBGSXy+72SARtIRlrNOaHYWC1wIWyMENZLBCwmSELBPJlMasBUBYTZgAujeNJMwkBCjVyhMUAAAaAT7IsHopjADx0uBkDIJfgJhZlRatJwRGVRBw2REYhzYboNli1wSqBCBgk2SABhUQbItoQwYbwFpOHQQOU1U9bPJTVSSLpkFtgbX6nUFkaK2RDpSlfOu5MRfVUVM/GPdmwVhLWy5N+lcVEHJEIs90K4yZDTTZcnvCVxX0V6VBFOliRDJYlfKURVzakpfxSwivEPWJE57yKLagxXonw2FEna5VsZtZswg2gvSyadjMCDiQC4m0mO2bUrHCQx3y8TadgjTJplBmHjACAAGz62TLHqrhsAGC2r1ZBDQ4KVVmcJxABhZyE2UWaNQp2UGYfZ20NaHld8JHWX2/wnuwM4SghMrzACSxK0RDs06Sq2kI0HISNUGdDZUd73eBwR0dILGi0oDuHxxfDgiXZEJBDouKUaZ4fGBo0mVGc5hGUEGSHxUbla+qCpWWlrd3xYlO2ulELxcLZ0ob27kx5bby0PFFRka3JizoSSTINjc5gAo9l+HSFGk8zFGP0eIXyCr1Y5WJZY6pUCCao8lpZdhA0b+clVVA01i7bRYekOXhJknUXSjK8KNoF0eF0iw5NkDRRkjiOAOWN5dMbpvvGezfu21BsrrTLuMtFl6SE/o5wLIaHIuixam2gyE11RzbM1c/PtfRW6qfq1aiMcxCwQ2DjkkWbZyc2To7uWj23MNpzYN2y9ZMjq2fGxvrbIpHAuQZ1V4bcXuVfXOZNe+SKRCDsEIIi01ZffqbR9XQTf7w/+8xs9edny5+brnhqLH93rOqLC817yrVfrYhrJDTQUHH0wf1ff/HzDx3Y/9imnffv/8/77//k448+/vWvf/XOOz/66Xvv/+Uv//3TDz586vkvPf70Czcff+rS9bvnr9++dPXWuUtXrty8XZYP+328JBMuncVtQKbNgsXEozBtACFdrshEK3KJ6nymqjzT0FCoqI5zCiqqFMPj0aherC4ZGOxq7Wypb64u1pTUN+Vr67LZkmAy4Y4nnJGwOxhweDxKIu5PpoIl2VBDbXk2GczG/LXFkkjMEwm7E4lAPOaprEy7XXwkoHpccirp9XtEl8zoItHbm9l8oKGtzRtxM8O9IY+TrKyURiciU8vThAFIsEmyGlkE8DBwWEw6Drtxs4dGnKSZMUMsCjEoxFggzgpRCEQZTF7GFuLwAG3RLSYVgzwSRZiNPI0LDM4zqMhgMk/IDKZzmMSYZQZVGKsukwJp5qxmHjU7OdwGQFcx4+TNGmfVWMxBwTqP6XZMY1Gdseoc6uJt/0DAPArpUyifQut2krOaGYuZQ0BnPlYaUjQWc/I2mbHIBKShUIBBfRzq4wkfT/Rn3A+1xR+oCQw52Y+XaRvSqhGAuf4aB25yi6xCYwJlkW2IbjPrNkinzE7WGhKIZo2pl6kQYfvF2sC53hiJ0yLDsSTHYDRlMoU8en17XUVtQXNrm9YvVNZXNHe1VPqEnEIGEpGZuRk9rFe15CoasvnyXC5fMjc34wn4/YGQ7vY6nE5BdoyNDUcyJa5g1BWOeCNRSfewDq/mDeGcRDk87lgyVZ73BBz1zdGDB3t1D+aPsNkyZ0V5gGOsiAWHIDMAwAiD+a3Zuna8qlICAKA2m9lqI1gethAYxaAkC6MEydhNqA1AZqMJMaMkbMVhM05QhCRyoKKjmlXZfzxqmEDAxzfUJmbmWlfMtw30J7s7PYfqfNNFdnGl2FnqKMS5pqT9aq30aEf4wdbwQsGxc9nEjmVTD29avWy4c9/apesmB9ZNj450NkwMdXr8rptNWpduyXjVodqSttJoa1VZUFeCdmakKfdYlbw7hcE0x7o8pOZmdQ+reVyhUP9QqxmAH0wHOARMtNdtWbd6x7rlAz1tx7Y/8MdPP3nl5Zdfffm7//rqK1/9yj+/+fr3f/bRTz777HOXr9+5euvepWt3Ll2+dfz85cOnzx09fvzMpWurF6YCXjIeloIuwSUzXoGUMJNohRgzCDvllrrK9oaa/q72gf7OgYGO5tZCNCBGAwqMgUzK19BQ2TfQPbCor7uvo76l2NRW3dRUVlGRyOUj2UwgmfTFYr5A0BmNuO0SwfNEOh1b3NGxtK8nVxKtqsx4XC7Bbnd71JqqLADADBuMAPgCKk9acSOw47BiJyEAVq8vz5XZl65Oz6wpWbEmUteutLc4eQBcmEmygDUbaxcPJpwo5CXMPsriJ81u2spiJhZHeNLKmE0Kg/EYTJlMLhzxoCYfCrmtsBMzBkSWNBtkO6vLdk1mdZnVJEbiCY9iVwXKIZCKRLo1kcPNHG5lLLBHYkgAeqrTfpX0aKxPs3skJqDxISfvkRi/g3WJpF9lQjrvU5iAzgVUxqcwQSfr1+wShbFmhDODrspERdSpM6hHYBQaddAWNw5HaFuAt/l4wk1b/bSZBwAFwAeZPpzTNickAMCywXonbXXZWQdjYzFIwRE3aXFRsE5b4xySUogQDmkwYGH4/XnlVl+EY+wCy7OcwOI0ZgA8CtJ+LkiYMoIxLyMVmqUhJAYgkJLQ6enBwc7a3raqvq7qno5ib0d1V3tVV3tNZ1uxr7uur6ehu7Ouvb2uo7OutbWmpbnYUF/WVF8oyYaDIX8oGnb5/e5IOJtP1dZX5QslnqCjszcejUmhsF3ScFGiNLcaigYdusPhcjI8X9XqqWpgZNEiCCzLcyhBQlYUAGAyGGmSlATJ6XIFI+FgJByMRgKhkNfv8weCHrcmiywotBUL9bn+Ra3jMz0DI60bNy9dtWlmalnHxJKG2bm23p7wzry4vTexoSc51eCf64h3p/iHq5SMaE3xSK2TemjT8l2r5laNDoy11W5dNrZsuHnZaPdwa830op5QLPi5Tu/qkHldRthaE1xcGqhJBEMS47dzo53ND5WLL7TYnxrNfGW24mvTme8sL3xrPv9PS3KvbG6/3BT8eD7MQWB5f8eDe7Zu37DQ3dF2fPuen//8o7de+/5L3/zmW2+88Y2vf+PtN9/4+KMPz1+5fuXG3cs37p6/fPP8hRvHz106fPLi4SMnT1+4unHNbHve3VufEhAg2BAFhXTcrBIIB4O4V09EAxAANgOwAFCSDLd0FlqaMjRtkCSb28eVlCZq62tqaqoKlWX5ipL6xvLyykw06QuGdb9PcXsEzclLDjaRDGhuSVK4klxGFkWHIEbi3kI+W1qadzo9iizW1JQBAFCL0WQC0bhX5Gw0YnDY8VBAswFAmkFzgz+d4ZZt9ew9GW/oVSZmIqIB+Dmz3QhOnB0gAdDMwGuDA5QlwFi9jFUXOTtj40grbTFpHCHYIM5oCrG2OGeNMpYwgwQYS0jhSYtJ5mmHQOsS43WJqsxLHO7RBN3BK3ZaFVivLtoplDCbcIPRJTAsDPrqS0Iu3qvzHpn2yaxXYfw65xFpj0C7BdynMGGXPahzXokIu7igyvkkMuySHCTGWyyKzdhblahOeiUb4uQohUGdrM3PWmMc7qPNXg5tjjqr/FKZX9JoW5SwfrgytDvBAgBWDjd6WMwlsBpP2imzg7K6McRDYn6eGk3qD7Smd7eULEnp9T7ljSn1mZGQyHAswzOMncFozADWrJ/7/348vv3I3sH2wv379//2X//x33/+j7/+13/+5c9/+uPvf/PJ7375yW9/+dtffvyLX3zwi5/95Jc//+Djj977+Gfvf/TRez9+761ffPz+97765etXLtx94vZTTz/x7Oc++9zzn3v5le+89up37927dfPmte9+96Wr1y8/duTQmQvnr925efPOrRs3r+3du3vvwQM79+7f+sDuTds3b921Z8feA7v27N+5e8+O3Q9s2/XA5NJl1bV1bq/fghMwiuIkwfGsokiC3U4SlCjyTpkHhZp0ojK4aKa3sqm0saNQXZesqYv0dSc723yLx4tDPYktpfaRGrm5wPfXO8ZbfAN5+7ZSdUXBPZVUxnPuTdOLFhYPTg90TPe3rJns3zI7um/dipnh7qnRXn/Yd71aHJBNjc1tXaOj8wtrJ5bOxULBfDy/ZGjkwQrX1jiKMazkDSm+sDucDGeq4iX5JTP9tBG8O59WceOKqSXbt6yfn5tsbmw6uGrdr3718Zuvv/nSN7/53o/fefl73/3wp+9+69vfPnP++qXrj5+/cufsxRvnLlw/fu7SYycvPHbk7NlLt1bOjTT4qGW9NSIE7GajhBhli1FGIRqAqmy6UJ63AsBYTRYA8ulEJp+UVMrl5GJxZ2tHsbWzSdXdBhNALFA07svlIulcBGcsNgomKIRmzSQNMQyaLgkVqjKJTKiisoyiKAMAyUQ4Ho9HovF4LF6STTU31ZitADGbOA4rFOI8i+MmoApEKODgEFASUTsXBRIJtq3Nd/S2d8lmRWJhFIDJxaUkANNz8eoypTqhB1hzkLX4abMLh90SL9gpO43SZpPLTso4xJhMURbNSta0aE2L1jAHewWSMhsknvI6ZafKKzyhKYxT4TSJUwVKkxiXg/e5BIUnZYbADQadYzgjGKgvjTgFTSBcAhFQRa9AeVXGLzMemQuofEBlw04u7LL7FSbksgc1NqizPolWKTOPICJq6K5KNpZFVMbmETiNwd12MsigURYNMFhW5RZSjhUpx+aCa8LLNdnJd1dE96VxAMDyocawyrrstNvOMTiikWYnYdEgIFmMVgNwcBhjNQEAFIH8TJ/z2ZGIg+dJgsIJhkAwCwAOi7GnWGhQhXaXUuVUKp16cyJelJnmuOuFZ+49fuX8vWuX7l69fOvyxacfv/WZm9efuHXj2Xt3vvDZJ56+c/vFZ5568dmn/+m55770+ee+/OIL//SF508dfvTE0cOnT504cfTQkUOP3rl7+803Xv/nF1548skn7j3++Gfu3Tt26Mj5c2e/+MUv3rh+5cknn3j2qc8ePnTkyJHjx46dPHzsxOGjpw8fPfXY0ZNHj58+cuL0kWOnTpw5e/r8hUvXrl+9dfvW4/du3n38ys3bZ69eOnnx3LnLFy/duH7y9HFNYMFImXdzb24io/f6uOGEuKohubkptK0ptL3Gu6ZUnohSO9P0zrxrb7lza1bcUOZclRQ2ZMTJjD6VVmfbKrbNjy+MD80Odg211excu3RhYmj1kuGumvzauSVuv+tWDfPl1eP/zxH1rx9+UDnQl69rq/Pn9pf5r9Vxh3uytxbnb4+UPL4o/cREzZ1F+RfXtDxSrf9sVUK1gNUrly2sWLpsdqK5uXXP/Oo/fPq7N7///ddff+2D9959483vf/jT92/c+czFy7cuXb999tLNsxdunj539dTZK4dPnj90/NzZS7fmZ0bqvFRfRcRuBBppTXscqg3RCYRFQMrvLcllUAB41IwCUFMslFYVJJnnCCQVcnd1N3b2dvuCAYKwCCJdUhqpbyiLxHyiyuIkLMg2jrfwAsbb8Vx5MpePh+Ke6mI5QRAmABLxSGNTXX1zW0NTa3VDfWtHE0GZbTYjQYDSsogsEDgENBGPhTTBbIg4yTNPFtc9rOWbhaUPKEs2BpqH9N4J/4rNJT2D7kPXCnEvptuAj4KCHBLirQHWJuIwT1k50krDBo3FFRvCmkxxwZaTrWnBnJWxGGcOiDSFQjxLe1yyJrIyT7gcvEe36zLrEBiXxro1zusUZQ7nCAQ3GFw8w5vAUFM+4XW4VM7l4AJO0e/g/A424OCDqj3mFkMuPuqyRzxC2Mmnw3rKJ2fDWkBgBSvMWhCVMvXUJjuKKbdIe0TeJTAuFgvQSIq3hSlEQU0MgVhxczqsAwAwAF6d8j+apwwArBhuiqicyuMqSzBWg0KhLszY4aQON/iP1HjO9SSPNgYfqw00q8yTXdKdXi0T8cfD4Vgo5nVoLhydKPWs7K6pj2o1YUdj0tOWDXZkAnkaadTwEG50wMCFAtUCNBwqj7iDdiKsMF47nvJqAADOCkTMIKDAjgEaASwKKAiwVqPNAIz/iBL+v9b/zsHApv//qRgAAEAtiC6yYGcx8GhD8MFazyPVnr05ZV+Jsjtj3xIjd6XZbWXSXIJ5KMecbgmea/Wc7Yjv765+oKd8Z45rUC0uAxhvLt+zenbnipkH1q7orsvvXJjasmLJ+umxkba6rWuXR0LO60Xm6WWTf7h//6MPf/Ef//7fTz/9zKYrl7SSsupI5e6sZ0sYcopyMp7IpnP5knxlWXVrS9PC6ineCF6bKfERYGH50qXTS7asW11X13Bs265Pfv/rH/zgjfd+9MN3f/TO22++/r3vvnT6/NXzV+9cvHbn7KWbpy7cPH326omzlw6dOn/o1MWzV2/PzwzXB7jByggDgACDIE8pADggAwFAVSZVrK1GAeCsEAFAfU15eU1VOBkNu1W/wNZVlXX29fojYRy32DkimQxUVKZDCZczoGKEQXMyjB2iOYQXiUJl2um3+6NaXW2VpjoEBq+qKGtpbW7r7G1qae/q7u4b7DEigJdQow2UlidkO4kagUelE0HVDgG7CcRD9OEL/qW7lbntoZF17IFLgaGlav+oa+NjPpUzOmDgY+AghwQYOMggfg6TSFhgUJqyMFaTzpEaZWaMpjBrSXPmJIckGcRPGIIKT2Nmwc4GvKouc5rEejTJ6xLdOucQGZdm1xU24JVlDmdQGAUGnedECxhqyJfGfR6n4HEKLpX3qrxPF/xOIajzEbc9oHMxjz0X9aYDjrhPinnsubi7MqT7WZyHIZWAuiuT7RVxB2fT7aRIWGQSdhJIirGsrw4ca40ebQ4dbvR/ZjJ/qD25yM18fdR1rJIyAjA/2NhVnaktjdcWMomgO6qJOwpCUeedDruqiXbaagYAAwAA8OIw/8Iil9chkzaGJngcsflIa3eIHyqE0pItzCEh3ppQiDKvGDKDOp89p7NJzR5XhbgueASqPO7zSaxfYZ0cdvDh3UvHxwgEiKRZIKwchtCISSatCoMpjI2zwjAAhMmAGgCDAoGAJAJiLQbKbLCZDTYzgAEoyWUqCwWRZv9hpRiNBpPJYDIZTSZgNP19bzCZjEYjMPwdw//GYPiHhiGDUeIpsKUqeKDa/UhLamt31ea+hoc2LNy5cfMzz3z++pPPP3rpidWbD+yLWQ+W2nemmanm/HBbzZGd6/eXUluq9MkI8/DKgbXjfWvGB8Y7m1aN9W6fG9uxenb5SN/q6ZG+tpp8WL9WST0x3PNv9+//8he//ff//OvB3Ru//r3v1feOJRqnd1fGDqfAQ8PlJwaTl8bLq/OV5aUNB3tbXt3adb0r8PZ0YCEpblm9cdFAz7oV8/lC4ZG1G3//u1//8Idvvv/uuz98+603Xn/tyaeeOXfx+pXrdy9cuXXmyu1Tl26dOHf9xJlLR89cOnzywrkbjy+bGa1x44uqIiIEAhxRoitdPk8ZS3EmUJlN5UqzrBHIuBkFoKG6Kl+s9fhdDgjU+ny7Nqzv6B8IJWKSzAgiFUm4PEExkw9G0h4rAzQ3H4hpvExyElesLXMFpXjG3dRUFw5HUAwuFLLJnJ9WrBAFJCcxMNwOICCqJMYZcpVxSWCsAOgiGfIr1aV+xWbIZcTFk95dR92rDgirdnhVHdl8ILLzeLx9VNJsZpfN4KOhIAOHGTjEQQHO6uStLk2iCYTDYY2nnKyVN5oirCUnYlnBnGSgKGeOqjyLW0SR9zgVrya6ZE4VGafCeFS7S+WiQV2VKK9LcPAkg8I2YFBZSkTAcGNZLu51a7zXKTgdtFPl3CrnUhivQvsU3K+xQScf1rmwUwi6uJCLKwk7JQzBABBQxEnDHZXxmd661qpMe3VZdS5SGvfWuqin+gNBkS1N+xOZSDLpj3oEAIARgK8Mq6eLtAWAuaHGjFeSKVRlaYGw8qjxpcXeIwVtc7l7e4V7b214IadvLbj7/eKz/ex3ZgIJt8ZTvJ0VKSvhIdHeuLww0tKS9rdmg72Vmb5itrcym2OsnVElIeBRmY5pYtztCKnsQGPFourkfFO2JeU9dOjA73/1i6HaYsqnB5zS0rWZjjZX3Kul/HppNOBTRAsw0haIMMMsBokELNOIgMMeh93vcXg0SWDpeDJeUZ7nCBIAIBM2AUc1hgQGI2m1MJhFJDCTyWRGYBZFaNRsgSGjCcIRBEMgFIGNEATDMAzDEAQZTSY7T4DJpuqQWwjEAkO9vUsWtrVPrEk1Lqa9RXduoKRnYd+NZw76wdHu/KZS94b+2oVC/J8uPnagxLqQEyNGcHjr1Lqp4XWTI9P9HVPdjWsnB9cvHVtYMjg71F1REr/35JeONtgfbS1+8V9e+/a3X/3Sv7x6fPvSj//5269c/qK/duFgW+U+N3h4fnFf3LGyrcJKRYBRWzo+tn3tgATA14Z9m1KOz165d/PapbNnji0eGT22a/enf/zkx+/84O2333jnh2+9/PJ3L16+cfHqjfPX7py9euv0pdunL9w6ceHGyXOXj529fPTMhXM3nliYX9waZscbEnYT0MwmGQLd/kAZy3AAVKXi2XzOKdABp0KicLFQWlVT4/G6dMRU41C3rFja3teTzOciSU8qG1R9rOqly6qj0YyXlMyKl/OGZEa22VWxurGQLvWHYnJDU73u9tlorKGpOp712VWbXUM1DzWyuAdYASuZURZU1OQcMosZgV/n2/viXid66FLp5j2+0RXcyr3Oqa1sTQeyYl1yYELsmRVrWwSJAnVlaoAwxXkkzptDLBKy2zTWIttxmoIYm9Et0zqFyJApxlpKZCwnWDMyluDNIZlmbBaOZZya7HUquoNXRFYRGV1hBQ5rKOZoAlYlyk5bKasJAwYHRwlmMNhQKIl5NAfrcQoujYuF1PJMqL4y01VbNtrVMDPcNTvSMz7YNtbTPNBR299aM9ZZO1ST7Um63ITZzVhaCtHJ7pqgzoWcrFMgeMLc7Ub+uDm7P68+XOM/WBt4sD56uS/zYDHYKJIv9gtnqynCAOYHmgsRt0difIoocxyNQk/1eUImYEOttA1lUBgz/aMSbk0j35r0pkJuhmDtvESYrLLVUqWgtV45I2AFhS5TmbRgy4pkhYT1xcWwQGQ9jtpUoKOQqk8HOyrSzSGlIyhVuZhyv7Jv++bhYjEZZbuHPUev5kf7qLSPYWCIRzEbBCMwjAADDkO8DZIZRGbMMm2lLAaSQFELbDKBhsbaDetXVZZkAQBuBncRmJ+jTAB4edJFYGGRNRsMdhsa4amwnZYIlLOhIYn1sLhCYQbTP1QIQZDJYBLtJKitLwLMMDPWWzc11DE2DmwSgCRA+rwlnVyic+UjV49m6QcfPrils+bMI7tPbNl+uz1+ppL76mTuoQb5oY0TG+dGd6ycHu9uWjM5+NiWNRvmFi/ubp7s7ygJOX/50Z83xk3vPv30H/5y/xe//O2///l/zjy69d0XvvHhF9+uGNryWLV+JG08cuLw9HjXvq3L185PH9624fTyic9v6H+k0vnGkuCxlsTqqRULc1Nrls5MDA7cOH76j3/69P1333nl5e/98O23/vnLXzlz4drFq7fPXLl17uqt05dvn7xw+8S52yfPXjl57sqJs5fP335yYcWG35ouAAAgAElEQVSSjggzXhORjMBtMzutpiqXVuNxigZQlclk8vm+4b5lK+fHZyYqCrnq+vp4JMBbobry0rVrVnUND2fKy9PZQCCh2p1Evj5fWpuOZLycapXdjMPHsTKquBzFhmJ1Y3koYm9sa/aFQiTHV9VWxTIuUbfJXlx0oxOTfSYM8KIFJUFlXU5VeAsAdsI8uzHT0BOsXew49IS24zy/4TF70zTWNYvPbGO2PRosNnNrD+a2HSyJBWw+DMR5OMbBCRaOiqjTblFEVOJRgUGCul0jIAkyxXg0LVpTHBJnoDAFRWWaJqwUQzpdkuLg7HZctFNul5SO+1Mx/2dvXti0anqgqz4V89l5jLACj8IqFtBXXzrcWdvaUOxqLLbVlbVU56rLYmUJXzqgeRykgzH7FCrulYMOxu+gAyrlc9CsBSIB0GxmN4e2lobnBuoDuhB28j4HJXBkq279Wr+OASDYaadIO1nCiQENABaAZ7qEMzWcFYC5nrqadFhmrJrIsjaMgozPDwWvVLnWlzomE+JCmXtLpW9TqVbtoOYDxmc7hbpiCYqZOQIHAKgWY3fcH6XZcp/aXhJtzgQ7S6I9hVS5jPWFWR0GJV4lIJCFsMduNnQXy+IiVfBIOZ2tCau71s9ONlSFHGTXmLjtsLxxu7B0zJ8vyIpuC6TJ9Q9FvREMBgbOalIYTGKsImtzK2LI4/FoKsfQZaWlaxZWpUJBmxHYUTONGGXCRiCQi6M1lnCxNAHDJAJxFkgmMc5qoRBIIaw6Tdgxi9Fk+j8iNEIMg4PR8ZEtm9edWb9lx8ZtZ85fvXjjs6euPvHQmetnrj9z5YkXH//8tw6VcE8/8+Uzex+4feHk6X17r7X6d2Wpy02urQ3KjlWDayd7T+3fOd3Xtml2ZMVI98bZsRUj3asnRzST4f79+1vd4If3bv/80//+4IOPfvu7T28+/eTxg6euHr917N6TB8Lglfnq//nk539+61t/+cnrf/3g9ft/+7dVw1WH1gxHTOBrA45LK4Z3Hzo6NzWxqK+7p6Xxs+cuf/rpb999553XXnn1jddfeeZzz5+7ePXy1Tvnrtw6d/XWmct3Tl68fezcrZPnrxw/c/HkuStX7jy9ctlES4jsL/eLBuDCzR4b5EYhn80iG0Exncjm88OLxybmZsaml1TkS4t19Yqm4QSGoXBzS/3A2EQ4lZRdhCcqeBO+7QcezNXk4tkgo1gFJynpOGmHNI+rqq6+fagnlnV1DPR29y+qqq3vGxlK5wNOP+WNcLxmnJoZBQigWQgjQHVDueqwwwDIFD651v/gNXXZHnXTCXrdMduGY3LXCrZvAd150r35YKBQY9t7NqCRYFFLJESBjGxNS2hKROKSNehhdA/j0ElFRP0eu4pDCmIK0UiSR+J2JMEjQcpYmwnHkmHFIfd0N3a01w0MtDY3VrbUVxYLqYhfe3jb6rUzIyxpVhWSY2DCBjSRkqygryZXXhJ1yIzu4L2a7FWZoM4GHHTYyUScbNRtTwWUfCKQ9DviPiXmFRMesTnl60/pftzsZdHWXGBhcadX5ZN+R1Dnadza4cX+fUtqQ6k8ldV7g/YNQ6XHdlc1+SkHMDzeSl9sEhkDGGpIr1rcW5+PjXQ3J0O+oGa/0R1MwKCjJX/58N69o33NuigDsHH5qj113q/vGvrh+x+//va7t69dPbhnd4wnUhTckvXHCKNiADQATgjECRC1gjY3KgDglykUAK9AMWbgl+i4gyvzKhJqGOxu2b9v10BDTVnRsXpPdOEgv+mA0NZBl1WytV1y7xLn2gcjmaJNUSncArEoxqBWwmIhMIxhaJ7lbBhWrKpqqG+MB0IKgTtZ2sEzMkU5WFqmKZEmaRSVWUZmKJ7ERYZWONbBUxyBOziOsVqA0WSCoL9jMEI0aQUtLTX1DRWNjdWdnZ2rls5fuXDtW1/7xpuvvvH0c1/c/cDefZu3H6pQ72zecPfh/QcnBh+ZHn9+//rDVfy1Ju1gf3DvutGdK8aOP7BloKm4crTnwY3L104NbpgdHetrdBnA/fv3N4jgx9dufvK3+7/5zSef/vHPf/i3//j7QKmXfvCD02nwjbnKX73/1vtfffaD77z48atf+/Mvf7qxUb+xaWRtRvjBhPf04vZNm7asmB0fH+4Z7+9+5uK1P/zxNz/+0Q/efuuNN9987dLVmxeuXr96/e6Fa3dOXb516uKd0xdvnTh35/j5m8dOXz967srVO59bvXK6NUKP1IZlCHhpi582eyirj7aqZtCQyxaKlYXSkub6hpq6qrrqYlV9kzfuYUTSHZS6F7WOTMyE4olgTEiW+mKl8ea+zlxNPpENWjng8LCal6NFTPf765pbF82MBZN6c1dLWXWhob11dGI0lQ8qXtwVZkQnMje3BCAAZ03ADIp1FQLHAgCqG51jW8QD18P7LnmbllrmD8ALDzOrHlGWHyDX72HXb9S3HvEOzckkAKvXph0ICBGmOG9O8UiYNUQjvD/KuSO0P8yGo7JsNTgQY4SzpkVblIZjLBJlkIhEkShCEDZNk3SnrCicYMedTllTJYG17duwYt+GlZIddbt53ckKgjXkVwQUDNTl6spzLk0M+rRE2BvzqgmfGvfIqZCaDjrTQa005itPhTIhV9yjhJxi3OMIK4zLCgIk5CMttWHH7EA9ZTXoAh7UBAtk6A4xX+3Tu31cowofmSk9uzLy0FRkU05s4bAnWvm7HfamjP3ovpU/fvnrN48fvHJ4f29znUajnx0InK91PNRfdXqm+8xQ3cGm1Poyx+4lfaM6OFTU9k4vXLvyfEdJ/ZbJKTsANX77xz947cufufPtF59/7UsvvPLCE9959t75LSsXB/HH9u64d/vyhiWL+2vKw265sZgXSCTmlpwiUZYMT44MlgZDZgA4GzY8RzcPY9PrnTtPRw7dLs+1Gyu74PUHXYPL5ZHZmPV/53iB0QAgAIBDdZTlCk7t/0yMwW0YYjLAABiMALNaUYvl794LZrXhKG4CwAAAiqEogphMJpPRCBlMJoMJgkwcjYHG+oqN6zesWb1z1codA0NL2ztGK8rqhtp6GsrKsrFIMZvuyMVGa/JjnT3rJhcVI95LaxdvT9muNrlOz1Rtnx/YNNl3Yv/OoebKgxtX7F41uX5ycMvSxWN9rQOF2vv372/QwO2lI5cv37l69vIXnv3cS/ee/PYXvvL1zzy3f6LzfAx8Y0X9L9976/2vP/feV5/62Wtf/8nLXzrYGT27brQeBq8My20KmBgdWD4zPj85tri/+/OXr3/6p9+/996P3vnBW6+88vK5C9cvX79z+drd89dun7l859TFOycv3jpx7ubJC7eOn795/Oz1y7efXb1ysiWMj9SGFAvwsWiAtvhpS5Cy6ihoKi/LV1SA/9uJri9WV7U2tS0qTxddla3xuQ3To0tmwqmk7ie8caFjqGb9nqWdixpTpVELB3jVZtdsVg52+fwtXZ2VtUUzbukd6vLHdGdI6OhtTJYGBR31hgVJt84tmwQQoHkzjILyYl73awu7E3N7tC2nlB0X+cHN9NJ9yvB6IdYIJjYzU9uoNWucwSrD5tPermnaqyAHzhWa6p0h1hSh4AQLhxhQUu7KFJRghgvGmFTOqVgMCmQMEHCSg5IMkuTgBA+HBYLFrSzH+LzOgN/lcSkuTUiEfFGfR5PYLUsndqyaySd8To0RWIQhTRINExDoLmbbGip9TiXo0aJBd9gjh12CT2F8Ou/XeI/MBHXRq7BBl5yOuKtykcH2mrGWfNFNegi4viyc0ayvfO3zD65fevbg9mevn2UItDvCv7HYvaEpEU+JF65OXb+9uLVUcZiROs50r024VEtu6k//7KXnvvn8vcd2rNmzdnlDWcrvlM63eSqsIMST5R55obGkI66sKnfvWrV0KsY+WGV/bNveA9seuXD49PFte3srcnkatJdLZRFzQwnWkyN7ElhvnEwqpjV5cbwpM9nftKSzsbs6H4+5F+aW1Ndkd25bcfLoto2rF4+OtKxdmJiYaTl6bOWSNa7yZjxYMHXPoJ0zlrlt3toBPtuEzG5XH7xa/fDpRTfu7D95bMdjD2098siODaunl00PL50ZX7FsdnJsRHPIPMdoDllVHRxH0TQm2GnFIdCUjaZwWbBrTqcgOjDMitvMdpGlCJvVguCYhWMIkWc0iWdJK0inw7mS0jJPcKaqYmFmydD80tLO3snlKwdnZ5umZvuXr2ke6lB8KkWTTbnUtVUDF6bz+yqZw0vbTm7u279udPfqqa3LJxe316+fGt61YsnmudH96+Y7GvJDAf29q+f30OCjV1/+3d/+9ts/fPqrP/95+8JKBIBTBw6e3DJ/qQBe3rHodx/++KPvv/STbz7/u/feeunpC4/OdL34+csPVWCvL9bXFRybVi/ZtGLF2uUzQ91tL1y98em/f/LBT3/8/rs//sKX/uny1ZvXr9+9cuPO+au3z129e/ri7dMX7pw4e+vExZsnL9w6ce7G1bufW71isi1mG6zwykbgIywhCgtRWIjBnaihoSw/Ob20u6u3q6O9UFoyvngq31ibqo4mqp3JGlf3RNvA+Hi8JOcL8aXFUGNHob2voaGzIlESZlVc9/GekKj5RafH29nXq7hUo9W4aFFfVW2+prYwMzuRzMUkBXN5eIY3Lls+CxBAsRAwg7JiaVmDd9PD8cE1zo6VTNcCNr5dyvaYVx5w1I6TY6vxiS3UnjWxQhOz80RsaINv01H3xkeCzU2OIGlI8ua0YInzxtJSZzqvJMrkZImczbs0HJaMpjhrLRGtZaI1J1pLJDyjcXYS5+12j0f3el1+j67rQsjrdGmizJKrlwxunl+ybmZUosyoCZBmI41CKAQSEU9ZSUwRKZ9TjoedNeXJ1mLJcHtxZrB1/cyirXOLzu/feOP4wccvHPnMlePXjx989ta5R7evlU3AgRmWDtUdW9l6/6//dWj7qvOP7bp06AEKx5bVJr7a7jhS7RlPqg/NR7at13a2qHtS0okq8Vw5eraK3N4dfOfzF7754pOPbF1+fNfGJX3tbq/45FTubk90e4Xrs5sW3xqv3lQd2Fbt3zLeO1fwXRxOH911YPPc2mdvfuaxbTtWjgwNl4bq0lx9hdpU1Jpq9MZqvTzLZ/3mA41BJwtwu0HUULti9QR4zUk6nJikWGQdEzWMluF43j663J+rw5JV5lieVcJouh6tHsB759imQVYIgumt+uw2V2U36BhlK5sIZxBKljqyVZ5claeyLtTSkenoyA0N1w4OFfsHKzp78wODxe6BysGxmuauTPdAWUd/oaouHs/FPelEXXtFW3fZ0Fjt8vm+7Vtmtq6eWDbVt2S8u725kiUtIJOJcaydEXScU0NVVQ2T3W2rxie2r1v10O6Nxx/ONHU3j00OzE0AACSBWzM6+NWnzxwqt1xa2frI8pr1o837NiyfHegca6+bH+54ZOvq2cHWFYv7aupKV03OvPz2h3vd4Nevv/bHD9//1Utf+fnXP//F/ctLo9GZ1uY7Q2V3q8GTE8VP3n37f379/v1PfnH/r3/+6r1T+7PkVx+ceDQMXh4SS3nT7HDLwtzs7q1rx4f7v3Dr9qd/+uTDD959950fXrt199r1u9evP3715t0L1+6cv3b31KXbZy7ePXnhzokLt05dvH3i/LUrjz+3etVUS8g2VOHVLSBMEXE7E6VsQcKiwaCxUFGsbiBgY0BTkn5vf89wQ1dz75KBnrHWganOmTWzQ+Pj8UxWdqLBlMPuxBjJUl6bTpfGMDvCyCin4eG4z+X3d/b10nYKIGBwoG9kdHB0qH/lyvlkJiGINodKMZRxfsUyMwkIzmhEQWllDhfokdXSwiPK0t3sQ9fjfWvxkk5obDPfOc9VLUJ65pkjD+cHlhPVfcjKhzxNrZwDAB9miFKmlN2cFSxpDgk5cM1pEx0Wh2TR7JhgMbAGQ5yzljuwcslcxkNJyhi1Y7gFKlZX2jALTZodkl2W6ETAVZYMVpfG18+MzAx2LywZzsS9wYDTo4sBr1pWEm9rLE6N9e1eP39w2+rH9my5c+7o87cufuWJy1+6fvL58488fWL3Fy4funlg1ZU9K88f3HTz5KOXH9z48JopNw4UFGwdr/vmQ6N/+uR3W2cH9qyZPrV3I4GaO8LcVzudPVmXqpOXL+7dvi+ytK8iTkD7S6lLReyppfU7+/xvPP7Ibz5899kb51/+lxd3LSwrSwVPNDiHHVYIgKaUrz8qD8UcDSrRH7WvqQ09vb792KYHts/Mf+7EhX1bt2FGePloX6kT60qIA2l5OCstrQ5OF4MDZd5H5gejUTGUVANxSfeSgRAXjtlL8i5/hJecmOIlWAfUNxFxJgzxcjZdxZsIAIyg0Mb3zIp1w/z4On+wDO6dF2a2OptG8IZBsmPMka7GfUmbN854E4w7gnvCtCdIeQKM0024PLjTS3qCbDApRVNSOEmHIpTgRiSXmVDMoptQ/XggxaoBqxxAvDHa6WME1Sq5KI9fpAkE1NbWQkbME4hNrVm8+dqjO584W7VyJpitDIZLPOF0qrSpemRl79oHqtq6PG7VY7N+++knf/azD9//8L3HNnXsXjF09ehDy0e7F8Z6H9228PCm+dVL+tYvHauvK9uZ9T4/UXkmDrb7bdMx+WBvzeGl/We3TgCAiLxzU0fmXjPZYAM+u1Dwe2ebK9cMtM91N3/m2uX79+8/WAVeGZI2ZbmVSzqnR3v2bF872Nfx7MUrf/y3P3z4wfuvvPLd67cev3vvqZu3H79++4kL1++ev37n7JXb567cPH3x7qmLd89cvnvq0t2r915YtzDdGraNFP0uqyFIoWEKDRKWKEe5raC5sqq+uZlDgGIFDAB97Z11LTWVbfF4hZCsdgzP9Y/PLk1my3jVkirzaEHW4WFrGguF6hKUM9o1nHOgnrDmDoTGp6frmuvKi/npmdmJ8cVDwwNzy5flCjm31+Hz6S6PPLdiGa+SeoBXPHx9S7Gus7y8Wy7vxef2eGrG0I45bnyT1DRJ9y3Ye5eT89v5PQcCi7fJO47E++YI3QSipCnFW6I0nGCQOA0nBdSBANECOItBthmctFmjrX6OTtmxHGmo5I3VCtLswcerIsVcsrZYvnbF1M61cwe2rF47NXznzJGLj+25cmTf8b2bV411rxjpnu6pWzM1ON1V3deYH++qXTu1aPXU8Pq58YWp4QfWLz/98O6dy6cXladXtlWtb67YWJfY3Zh+pD11b7L28WXdl8Zr94/VHF2/JEgBBQdbJ+q+srPzP/70x0c3z965ePiHr/xLY2XZut6qL/XJz2xumV+sP/vsmn0P+h97qLO9W3ysx3EyB39n77K9g/E3njz0o3/97o7pgcOb5hc1VyMQONUR//Kuie1dFQcXt+4aKC6rTRSDrmVN2UUZ9d6W0WXDSzqaGzZU1j66bS8AYPX8pNliMFoAQIDosJVk3LGwFPSy6aROS6g/psazntJCIJHVQmnRG6PcUSaQ+L/IuKvguBMETfB/YUpKZmZmVDIzKZlBUmYKU6kUM4MFBsnMdrnKdpXtKrvaRS7qop5qhpqG2Z6e6Znu2ZndvZ2djb3biNuIe7i+h9u7iIuL+N6+t+/5Fx+ep8BxZRijm2gNY/g6MAgHAqCtYBTIlyJJnSBbHBwqIriajngVTVd1cLVdgSJO5wa7k2SeHMQVoyRqglCJYYkQHCGCKYCxxCi2CEvjIvH0Hiytk8Ds1BgovQaqVEOQaIh8JU6kwfOUKL4CSRF2UAQgvhLDU6AEaoxYhxOpCAg4CIiF4+5ATCCSK1RSvVZuMBjEbJmKJTbJ9EaZtlegktN5QiJJwqAL6WSbgHN5furtdx/sLZbPzSXOzQ/eO7s9WY6OZYOrY8Wtqcr+zNh0rWDSy+aqqTeubN5xQefclDALXOAjF1SQKzFpkwusSZHnzfiXQeRZdefrYeF9F+2+l3HDSrhmpzyNsD9r2K+ogB/FkVUh6MGtS6/effazb788e+7wk2fP/vKXv/z3//2//bt/99vvvf/Bq1efvPXknUdP33n9zef3Hz27/fpbd15/8+b9t249eHbr9afX7j15+PbHM5O1Pik4b2PTQAAf0cVHgYWoHiEaQusEAja7x+fDtQM0RCe2A8hGE8mYT6+kKnRYlRNfGIuVhkdkGh2O1MWXkSg8BJmJNDv0ZqcBRYAg8V0oEogppNDZ3EgyzRXziDRybWSkVh0cHRmeXVjwhgO9RpndobW5tFMzMxwhWyjhUmlEg8Vg92nP3Us39lSbt8TlVUysDs8v4FThHk8J4a8RUnV0oNCWmoTmJrAmbQ+7DdBg2nToVg2ixUHqDDC6PQwwHwuR0AlCGs4tpNt4hF4yPCwgRwS4lBhRkiFrauyIDLYe6R3MRZUK4cW9tUv7q4cr0+Ol+LnNhXduXfzg1snTg9VHq/Wro8nFQO+QRVzQC/JmYaPPsNofqUXsUYsqYtfPjvYvjAzMDJXaAKANAHr+n0zUMjcPp57cPX/rZOvXv/r2J1++EuFb6DjQfjP9ybTj//zLX17ev/rg7O4bh9t0DMLOQ392yVQZIniyQHUFMrLZU57pmtjtubJOu2yH/GSrUBJ0nOa1D092Lqw0Lq9N1/NRHLTbzcOXNHwfCZSREvYLzo2YdtQjqxlpRQ3p4WatpOOvDBXnPIbNanS6Gn/3jZvv3Ln4waPr33709u1zm7Vcn82srNcK1UJfuRAopHy5pCubsIZDGrufJ+nFCRRYrhwt0xLFaozcgnSmCEJ9D5ra3kME9Trx5QkmXthijWKFZjCS0yKztiodXZVyr1DfSZa3h4rE+opSZkRS+J0cOVykRgkVSIESzZEg6UIwSwRjSxBMCYwjhbLEPSROO5HdQeB00IUQuY4sVKM4SjhLDqUIQTRhF0MC58gQbBmcxO5CIjqBhC/iwFHejmf+3U9/+MFr96/Nze9Ux4dC8ZLT3x+M13KVdDBVjuX67A6bkMtvbZUAwOJu/9Ji7GS5sFJLHc6OTRYjWxP9u42BM7PDs9XsSD7KYWCH0u7jjcnnq/n3ZkM/OKz86NLIt5ebL86MbHqp756Znknbb7uxES6slEtOL8w0F2fLQ2WT27a1v/P+979a1qN+mcRcSYnmxwbrg4XmUP/QYGE4mb2+sXX98ODWlatvPnz03S9+9eUPvv3qmx9+9NnXLz/+4u2Xr56++ODBWy/uPvze7Ycv7tx/+vTFJ9OTtT4VPG2mUDoBHqpbgILyUGA+GsLoagk4XW5vANMO0KDtmHYgF48Vox6TDO9KCPUBVn+jUBwak2sMFCbc6pKxxXg0qVtrVfYaetFECIGOINChVDaBI+BHMwW1RY4gd2VyqUQ0EusLDg/XpGopAttGpsCgMKBer/+/7lBv0RMo+M5uIJSnOdOdtizY1w/1j5Ai45T4GFIR6Cw3sHN7PFWoNTlJHBvXOFmgiBAREcFDXHBVhRnVEdN8sIcOCfFQER6sosEXFFg7uS3OB2dEkDANiDA7UxxQlAoMWfg+u55JJx2tz53urExX85VUaKU+5NVJQQDAR3TJMVAtFW1jYRNK5nxEv513Lmdtfg0jZBSa5Qyrir85O37r/P4XL9/eWWjKOGSZgC5mkWQ82t7awvtPHn75wcvLW+sXVmevrjb99E48CDgzm/3epPUvf/nLxnB0qZbbmxshwGEWBvr9K8w7b6m2znFKs+D5C7zKAnlgFXppx3+5yP/xlYmra2Ona+PXtsdvHy3dPFyY7g8DAFCKGYcSBq9BJOWQdAJi1m96cP3g5b3Dt05m7+9Wnx7NPj039d7lpc/u799cLzcHbHmPajJvm+i39mfUHjdLo8Wb7CSnn6W14OVquNqAFavBEl1PrwMtNaDEGrhYj+IqYHwVSGhpmzsSRwdhSguyHdWiMpM4ShiG26mww3p92MwIaXiB70yRru84EwWSO4kzBsFcdSeF28qVdcv0cLEWJlBCRDo4Q9bNkoF5GiRXhWDIIQw5hC7pYSpgZCEEzWrDMkEoRjuc3oplt9NEMAK/myaCELideG4bVdRF5HbBYB3ANkv+Dpb1S6T0W7nrFMK6qTdf9LgHeOwQlWInEQxUmhCOUJLpiR7sGIawwBYMdcOXqvqDrci17ZHV4fR2Y2A4FZyrpFeGs+v18upYodGf0ilp//b73/xv/8u//fkf/vQf/9O//vJXv7h98+ru7sbgSDYSUu2sNUemx97ql88zgROf8HFB9ywleDUgeydC+zjO/SDJ/TTK+DhE8pi19f70dH1gZXpkYrTiMlv7o2GvUWOUCbwGjcfUK+VzPTZnPBwdro3Pzi4fnb14++4bz9999erTbz78+MvPvvzF8GReJe6MWdikVoCHAPMgHXxYpxANZoCAkMvrDwYxHQAF2oFuBUp9gYrPoCKB5EocXwnvK/uzlTGlwUCgQWW9bBofx5XSDHa9zqRHEaBkNorGxdA4JI5AHM+VBBo6kQcvVUr5XCaXiY9P1LU2LY7Sw2Jju6DAZHMKaAc6etpbuwGTzdCrEVDJkFSVFx3Fh2poQ4pgSsHpRtDQJlPoQbjLoINLyvoBITNDcqtxih7ATWzxMjodhNYIuyvJA3uo7V5aV4DZE2V39cvRUW6XndSekWCrGnK/HFWUI7L87pIU1q+mm9RiIhHT6M9vNscmB9KVTGBmqLA5O9IKAF2tAKQNQIIAZBcgEjBmG9VPP3j7ysXDTz968e6b9x/fu/byycMHV0+2ZhuHK3ONYrobAMjILiYBSsFCuGTMzeOdZim5MlbcalYubc6mxdhBNWXaKTwbFLx1snc0N7jV6D/dnKYRO2fmjcuH+OM7vNwESBcHijOwwSbcnQeOjnTxPuDrj05/+vmzH3/67B9/+8Pf/uiDf/rdj/71z7/721989Q+/++G//cvf/93Pv/rNNy9+9skbHz288MnDS5/cO/rXX378/ee7v/zgyshdjMMAACAASURBVB8+efb5na3HVxt3LpUadc3Sur86rgjmKIMT0syQKFkR5qfYyRF2oECKDTMig5z4MDvb5GQm6KESzxomelJUVxKfb7IqS9z6Nk8TboeSOxGEHqAdQBBBGG6bMYAO5umsXkDng5KlgD2JExra1T6UJ490p3EaL9IQRBlCKGcer3HDVS6M0oXWRjBqL0zqACs9MLkHrfZirSmKJU3UhHC9UWx4khmb4JjyaF0UbsjgjFmMpUS0D+A8I3SVHwWFdgL3Hb53Vhe/unR8MFpwg9q1PR3qnm4xqNPCZgpgUBa41aMlsuBtLAAoK2SNcDBGp/VHlVfPVC8sVy+s1o/nqzMDkblqaizjncj3jab9Q9mQ1cQrjwpXjt1XblTP7OSuHG1cvbD35p2r7zy+99uff/uDT5//6c9//PzZ6WdX5797eeXvv3z8L9998uV7r11ZH/n0xYMnT26vLA0tzAwyudypgdxqc2h/sdkYG1ApFaVkXyLo6HNZJmsDyb6A3WKym80KiVSn6RXxhSKBiMvk0Kk0qUhqsTiy+ZI5TBcqO/0uHr0L4CF6hCiwGI0QY6D0LsDv8rg9Pkw7QIG249uB8ai7oBO4uUipBEHhtcfK4eLIpFJvwtNgFC4GS4XQBLheo0ZrMMKJUCafyJNQcSQ0RyhJFQboYiIIDWT6i6Fw2Go1lkoFvUuPJnVS2cguONCYmgLagVZQS2sXYLIZwlEXggTLjNLqu1xPGe4qYoL9qOQYylfBeIqg4jzKX+kqzKML8yiPG3XlgcPDA7sp7WZMa4AFSUrxLkqHGddSjth9fERKhvZSOu2kDgexM8LqSXBAWREkzgBSnPa4AC3hUAg45NrMxKM7V//097/7/e9+9ssff/G3f/2j1ZlRAY3Ao+FFHCqPjOHRiVo5Px/1lpL+7amx5mA+HbAGbZqU1xq09VaTocWxfgmbRMXCeHQsl45nElBHa7MzA6mdqeqFzeaVvekLM9U7+4u3dmfuHMxfP1iYHnSNFLWPbs8OLaLWbrBkPiA7hw4MIYIVhK8IHlvkypzAwRX71Drviy/2/+nXv/j9Tz7725989jc/+vQ3nz/+/dcv/vjNO//0zTv/4dsXf/jk5jff2/zy5dKD1wrvvZg6t6+8ecnjLwNT6/TRJqQygyxMg6tLuOoCJT8NT4xB4iPQ6BBuaFkzvm4Y3zIVpzhDa5rairC2Sp88wxndwU4fsxt70nAFpwt2GMM9vhw5MkQZWsfmxnAAuEWkQwIdAEkA1rgRqVGeNYm3xHH+HN4SQWTrTFMf3hbH55tUfx7qySNDFbR3EBkdx2dniLl5cmYBX93hDu1SJ4+ZjbPMaAMZn8b2r7OKK9TqHrt+VlQ7ZA3vcgdWWbVNfmGRUt0WFNfopQ36yIEmNc6DQDuAXiRcBAB9KNRyPpPQaSWQTmFPN7+jndbezkF190cFy+OmiIVDg0MFWDS+pQUMAFYZ7drW8MFM/+Z45vzC0JmpgemBeLMcrudCwynv3FDeaZL3LyhTS8TgBFRfBLJzxMIi6eKN/o/evfrlqwf/8POf/fvf/M3f/ebX/+HP//jjv/r6wrmt8eF0YzR7uDN76Xj91unG0weXfvHjD6abmd/+4PMfffLOp4+vnezOW3WqTNCTdNty4cDoQHGwmHE77X63W2/QOuwOk8Fo1Bt0Wq1aozGajCqtSmdV28O8QFzo8XEY4FYRBslFgIQYqBADpnUCmUjM7QsiWgESuCMkZ68nHC5yT1JCqHqkDB4kVoimK3WT1SWWsTBUKAgBtMEBMo/MEYuAbgCBBRGZeAQeyRPI47kyW8bEMpDFStVgsai0ynQ+bXbbqEwYX0wC2oCJ5lwrCOjsaQU6AKVRKNMKvEXi6CZ9/74yWCVEh4kwQaevDM9O4vJTyOgIzJztGt8n7L/BH91CrV0Su+3opJGq7mk1odpc1G4HuVPQDZTLSSMD4qB2ukndLlKPndAdZPQMKJBjvZghBaosge5lrFfOn2HQiJtzk0uN2g8+ee/Zg2vHG3PnN+amq4V2AMBBQBQEhEFE04jYXpkwHXaX4r7t+YnjjfmxQjzhs6R8tpjbOBgLrE5Uk26zlEXi0vBMMpaAQRi00juX9oeynptHi6+drl3da764d/rh4+s/+eJ7v//Vt//9v/ynv/vZq3/5/atnL4duv2/evMmrrbP9VYQl3QYXtXujOIkNNDDNqC51f/X52J//6u0/ff30v/7qi3/65vU/fHb7f/3txz97sXF0RrJ2KBnfJPSvI6or8MxUS2YBlJ7urG0QBpcRE7vkuSP25CFt5pi9cF40c5YzdchYOJFNHfIWzxnHVzWlJq88LQ0N0OIjnHCFVpjkF6ap4wfMtRva/buO+h7vtY9q+zf91gil2GSkxhCmAKgT1eaKsZCELhyrM1igclSdREm7PYG2xmAqL6rU5LI13b1OcHgAMX9Ou3JZt3xZtX5Ls3BJMHNBPLzLHN3lDW3Ql05VM8e8kW1844g9sk2orhIGV/D9K/jcPNwz0JWZwqYmodU1VnaanGoSB1cYtTXywik/nEchUZ2AWSis2l0XRusL6dxiMjPVF00bbTa50qFUjJb1YznpSELUTMnLQbOIyZSyOTgo1CrnXdmo7DSy6yPpk+XRrYn8xnh2c6IwPRA5tzQ6W0uZ7LT+bX5lmz1/qm+eyMaPhcmFHu8oEGi0eSeA7Bxy7kB9cCly+aS2vVO+cmP87LXc5Tv9V26NnFyZWN5JZSvSQJIWK4gyWYXbSxsuGF8/nvngysJXd1cf7w9+cnvr4dm5vcUxp9Wi02g0ao1eZ9TpDXa7zelw6HQ6q8VqshrtXj1N2E7ntNmMbBII4CMhPGQXFwnmILoJLYDTZLM53R0A0A4AhHYgI2M4KbA+Hq5PTuNxUcFEKFEeMzu9AjGTyiIGfKq//Lc/bq3VPa7eXMp3//pBqeQDAIDJFcezpV6rTm/VlmvDco1GqpClC1mX3ytV8ogMBNACTDYX2ntagC4ABO0Uqegzu7bhTWJ1nZKfhrsH8FhFu7+foYv2DCzhUg2UrwKOjuMTY4RIE9c4Qg/uMLYeMMe2BSIsoIQCbmqPn4WUoDsL5bSRDvVx4FERJsSF+9kwP7MrI0DU1NiqHFEWdK04eS69nIhDpcPugXhgbqiwPF49Wpu7crB+tDLNIaLR0G4qAcUgY9k0okzES4XdeiVvYiB7sDJTToX8tt4+pzHmsfbHfWm/za2Xg1r/pwsh4rpdVsnm/PCLN07+8N03//nPv/8v//zHf/3T3/7ptz/9h+9++Pc///LVm0vfffHwjcuhbD9B7gWiEz32Ylt4nJCfRc8cii1+sCkAN0cQnmLH7gnj4JA/P8ccmiAVxyHVFWxuHOPOtmUn8ekmvLZJKy+Sauu0sV3W+A51+ixv5ZJs6aJo+oiyfVOzdMqfOaYuXOBM7OEnzzBXLil379jnzmma+5qhFUVhUpKZlKRHRblJ/viOon5GunhZv3M9dPGNfHoSN7wuio9QIRSgNwRLjRIrTTrfAKZJoQwpUu8hWEIoBLOVKu2R23ACPUjpQer8UKayx5HGJyeIxXm6LdtmiLZacz2+CsxXhQ6uM/OL6PIyLdlEZaaQ+TlidgY7tCo0pSCFWfL0Be7cReHIDmtwmda/RGkeiAeWaKVFcnWNMrxDnz0VBpJIKLQD0PF5ajot7/ab+UIdh4ttQ9598NHZm1fP3jxOBhlxB80hxLtF2IpXQYB248A9XQAwFHecLJX3mrmN8dxCJbk3XVkZTpxfGNqfyBzPDF7enpHLycEhinsE7B8Hp2cg9TO05Wvy2cvS+jlxaYcRnOqOzCFDM3D7QFeoTlZGO4U+gO9q5TvbaUaAqAYwQoChbRNYuumKdiQDQLMADB8gigGhGczXdZRKmlpJvVj3v3Nj/Y2zi2fm+xuVWCoaCHjtJpNOqVQp5Eq9SWvzqeUGXDSv1ltoDFQHvRvEgoHEJJSaS1ZyKVGfp1JtNBY26/M7A5XhgkkR5OCcZEi8l2fUybP9lXxtSm20obFQvoD61u3d3/zw5f1Lzac35j54bfuPP3n+3qOzAACQGTx/LOkNBehccrpQ5IiEDC47nIxbPG4MCYrEQYAWYHJ6DgTtaulpccSYD14FLj43Th7glZHOULW7uIw05amaENoUgTsLsMIs3l+BBQaQoSph/3XpzCl25bq4sIJevy86c1urQLWbcZ1OGlSC7crlEwYqxMWE+lg9XibYTe12kjr89M6cCFmUoPMCyKxT7LdqqWR8o1qYG+1fGqtuz01c2l+5erh2/+JevZzWyPgELJKKRdGIOD6XadTKbTppPu5tDGZDLsVwMTBcCC1NlC8fzr12def+pdV//u1X/8d/+6f/8V//8Xc/ffWf//GX/+Xvf/WP333z3Tfv//zT5z949/77dw7fubT68trGVw83Zia6t89RV9cx1SlyY18j8ULU4e5kHaMMdkUHqRwtCEZpFRgQ1TV6ZaMnvwjJL8FdWYjMApJZutROiNrVbe1D2cLIWA1XmmGU5+jpOnJkizu8ShtaJg/ME7MNcn6aHhrA+IrY0AA5PcpxZlDePMGdJkgtELamnaPt0AdwYmuPyNZlDKMNfUhTHK32Q9kaQOzoUHh7dCGEPUEmCFpHt8ThXMtYjax09SCYnRIjAsFoNfgQriSZqegGutpIknZHEiW3Y4AOQCnrSBaIRh8kOEDKNTmhQaKvjE7PsdOzlNw8sbzMzk/TqxuiSI0SGUJr/LC+GsGVw2ealMI0Pj+JG96gF6cJpSYhWSWGi9hIP6l/hjWyxvGEsSw6BrAqRC6FVM9gGLgsHZOsI+I+ff3eo9O1jbVxvxEbNtG0NHDOIspYhQQomIlF4dtaP793fLI8uDoSPb86MVtJzvRHV4YTG6OJczOlg0b68YUNo4UTnKC6J5DpRXp8Gtk8lo3s8SwlsCWHlXh6xG6wzA9RhmAcaxvbDvTGkaYs1pDGKAIwiQ8m9iBENrDCidT3EZwZmj1N9pYYmiBKG8YbwlS1jyhxogmidiQVQFIBArNNrkEV08ZGv/fc6sjGXKU6kMgXIqWBhECNFfdiNBaaSIFOJaxDg8nBYjyTDEaC9qDb5LVp3aZet6nXZ+7t7/NULPIRLScjIYV55EY25gv2uYIpvlwP6QL+x3/+/bcvTz5+6/i3P3u1Pxs5Mx3+9VfP/u6ru3QmnUjnlUr9t07W1+drzfGSWquUKFSZXM7qdgNdAJ6IbO8ApucWYRhIe09HX559/k321AnN098RGiWkm+LyEqLQxAQKGIIaFBul9i+io2NYcwqUrqPH98lD2/TKZld6HjxzETV/zDBSIb3IFhOhW4TrKpZSvRSwjQa24lptJJCbjXLSwF4WtI+H6uMholx4zcAJWHU0Mma+Xl0aHyxFXZmQpdEf35sfvbw3M19L/08H2Q4Q8DCLSVofTp/dndpern3+7u1XT08/euv0/cenb97YefPG3ovXT14+uvSDDx796uv3/vrrD3724aNHlzbPLw1fXaveWS1vFUy7FcfFmeTDjerz/ZGDqZDZ1rlyity5wU3NwhwlqDmNMsS6SgvsUAWq8EHlZrREg6BIQbpwy8ASbf4ibWAVnhymSwwdYkOH1NihsHZpPRC5tU1h7ex1dbvjOG8GHyyRHHGUPYJV2Xqkxg6FCaKwgXs9SHeGogui5Daw3odXOzFqJ94QIGv9eI0X5UwyHEmWK81SOhG2BNmeprmzHGOE7CtwvXma0gHudWIH59mZEdSnB5mlMVZugp8bZon1IJMPYQ2hlQ4yVQiVGLp7A3BzBMvhd50OaUNxEk8P6Pq6+6okVxZjz8C8JYw9ibBF0SoH1OBBGYJwVwLriGMFmm6BrpMt7zD3IfxZXK8NoraCtTaE1glTW3usIYQzhtK7wXoPVCAHo5GdgFEp4lMIAgKKi0WSoRBUe0sbAEAAoJKQ9FkobiXRykemLPy0hQ8AAKS1DQCApf74/kxmt5G5sDq+M1WZr2Ymi8G5ft/uSN/dM43Xz89RxC36AYgm1+keIHiGMM5BrCbZE6jRtDGY1NMjcXSofR2GKDgwSHEVSYYUShHpVkZ6pD6w1AVVehACRzvLCPCsgMTTJnQAKi9C7kKofHhbVOBKKjUujiWo8sQsiVxobWf+zPF6baTk9Frnp0ZXFsa31mZuXjn7ztM7bClUqMZRBXAitePS8WJjpBQNu9NxfyHl91iVWhlbxadK+XS9hDPi0Q2bxYNqTkJEVhGgdAIejiEqei10vujb793683ff/+bl1b/++p0fvH/1ybX51THv+48v/OTlKYFOaUOS+iLR62fXJ2qpYtpNZxAAoFVvsTgCwW54OxzZ3dnZ2pxdgqCgAKiztqiZuozLLCEjdbQ00JJtkjN16OAAiyUGekMEXz8iMQbTJlCDi4TaGqW8hIlPthfWEAuX2IuX6JlRmgAGCDoAGbRNQkaUSxk1BWZmIs1MjJ4KNzPRZibWQEP5pUwPD2+kQtxSWsShlfMpB2vTnz5/7ePnt9976/pXH731x9/+6D/+w3f/+Ltv//yHb/7tn3/9sy/ffnr34OdfvfjNDz/63Y8+/OnnT//93/78n37/828/fvb41tHV3ZmrezPXt0eurJV/8OziBxen3jkae7hROTMe2hoNnp+M3VktHTejO/XgYFqtVsMlym48B+BpurwV4OFn1v27muFdfHWHnZnC19YZAgvgKpK1ZqTdDqPL26SerugoLFbHugowjQ8mN4E8GUahLsuNin0psjdN8WUo4RwtUmJZowhPCmvtQxtCaGeMZgjh1C60zofV+dH2JNWVorlSTHOIpA8S9H68KUwxhcneHNeT5hkCVLULz9FCaIounh6mchJ4WpgjQel1Ici8VqoILLDCpS5Y0AVrVlnZGpcq6lSYEe44iSJv8yXpJF63WA+PDTBKkyKZExnNEayh7oE5bn6G3T/HFBlAol4YVwPla8B0eRtD3sLXdYl6QXIDTG6AibVQsQ6iMqF4si62tIPEBaBkAM8GGOIOKq+FK2ml8AGBEiRSdwukcAIeCmAQUFALAAKATqClHQA6AAAAACkb2eei9NmZDiWhz8AJaJjDMSMeBf2/ufPNtYmTxcEn1/YPl0ZXRgvrk4MTWd/hVOH9O+dvrA8/PF4cTNjfeHyYG1IQ9QDeAJD1AMMO6OIgWw7aGwKMUcBTADuyIH0M0MZaNJFOcwKbqKkLdVtu3DwwZx9dSjSWC8eny288ublzvLS8ObO6MTtYSZXKyUDMp7frNHqV123IZiMnx3uPX7u9MDM8O9H/5u0Lj+9ceHrn0vbS2FgjzJdBCCwQntHl9orvXt4eTPlXmwPTtczDc8tPLyz+4PHxbz+/e/NgYne2sBAzD9h7bQxsWMZ0SRhoFApBoGt0plQ6+adffvTD969/8fziF88vfvnOycKo72i5fG1v5Jcf35qeHaPwJNvLYwcrI5mo0WkWx6LOHjhMozPoHS4A+J9TDo81kHgcDEWIVqTHbwonTvjOEkLshYXHUdVV5Mwyz+dF6uIEfZLkKmBoRrAtDg2PEkOj2MoWa/kaOb+AsiS7AhlMfUbucBCJIEBIxeVzMRqyi43pktMwUhpGK2KpeTSTnF8qxMaHi5OjpTOrU4/vnH/90taTG0dfvHv3o7duvn558/WL62+/duGbl6//4P23Pnt6+9Ont9+8tnXjsLk/Vzq7VFscTh4vVjZGEz4t3yQm2xS0ckBzPJ3//u3t90/nvn1t+6/fv3G6luu1waUWmEAHYSlBdEk7TdJKlbQTRQBZ0s5RgwUaeHKcOryHax5Bdu6x1+5hQmPtuWmstwT2VSnpaczmNXlqBMezdiXqmIVTrreGdebR0UGy0tkltXTI7V06P0LvR+l8cGMIrQ3AzH0oYwiuD0B0PoTE1CG3w8RmsEDXLTLB5Xas2ISQWJAaN1YfxMkdCLUbw9K048UAR9PFUnZQpR0kSRtLDWVpwNxeBKcXwu6FKOwIrgqKoLV0E1uUTrLKg5JYkSR+pylApgi7tRacSEXk90JNPrxQh+SqetQuiLUPZQ2T9D603Al2FeC5SWywH2EMY0R6qFCPllowvR6iLcoRm+FyK0JpR1oCVJkJ3uvCGr1EmRHaa8donTiFFdnrxpjCBGsf0ZWkutIUf4FmiRKNPhoW0wUQ8Oj///+MW0/320lGBVwnQUhJ3STI/6c9P5nbq8du7c9sTpTmK4mJXN/CQPTO/vRMf6gU0o9n/VmH4ncf3vvwzpknV9fun05PNgPOOD06IFjZLhxfnjp3ZfHGvcM3n91+9OjW1atn9/fW1zbn/Wlnfigby3gP93fq+fh03LuQ8s/m/OMxx2jEOV3LnRxtXjpardVy9aHC0fbChb2l9dmR7cVGLePbWxx/49rRarMyVIjEPdpMnzaSEVB4ICIH7OnjFqsanYHLYlI5TCaNSBYzaXq5eGkg/vDcyuOt8T9upN9MCGa0tB2f+MjN/qhmLujYaoVAJOI1x6r//nfffvr0/Ncvb724vfbwwtTRfHa3EWtkzCdLhUtHi3wB8/zu3MHaeDnjSMas0ai/VB0ZGJnMlGqhdD6eLYdTmfrklM1t9Xldw5PB+DhOlYC4BtD2EjY22ZWb7tq6KLr1wFg/ZAQqGGsC484QBicpwSoxN4V3VRGRia6pE8LBI8ne68ZgGW2JEvgMPIuOddiNGgU/W+hrTg+NjBTr9XJjrNiol0ermUopOlrJjJZTC42hpebozvzExd3F0935w5X65aPl1ebA6kRppd4/nPYNJWyX1vtfO9c4Xa1cWhk4u9B/Y732yZ2tnz4//eT1rccnIx/f3Ti/lp4c6B0uqRNxocOHJ4kAgQUhd2BkTqzKTZQ78GILUu7CGYIUXYDM1XWRRS35OfziFU5qEqhtwjUxkDnfExtHCmw91lRXcY6WbWJLs1SRA60PQAbXCAuXzLExzOg2JVahBko0Z5pu7CPqAiitD6kLwPVhlC4EDZRJ/jxJH0BIrd1Cc5c+jJNYkQonRmiEKx1kthZsCFEdaaYzS0uOip0Zmj1Flbsg1jTZliKbExRjGGeNU2wJWm8IL7KhxBaYxoVlSLrwbAiU0MbToXwZKoIESDUQoRoFxrS1Q9sMThyWAagtCIUZZu/DWEJwqRmCZLdo3BB7GqXyt+UnuTIbUmbGCLQIkRGpdOG0foIhRNYGKHI7TmrGSQwYmRmrcRL1frI5zLCEmbYE0VegJUf4sRorUCKGSrTCCM8exUo1UAwaBGxsz86s1AolTypmiYd1qT59PGqqFC1WB8YWJJjMOJ0IMT/g2loo37yy/s6bF189v7UxFLy5N3X7eGFtLLM+XhiIOKYL4XMLlelyqBwxD2d8Vhnr+sHCye7MW5e3f/zho796fvsHT698/Nrhx29c/9VXn337+SdvP3zw/tuPr13cvXJubW9r/sr53dPDjbtXj9aWK+f3Zg+XarfOLewulBuF4HwttjVXmajGcxHT7eOFexdXdxeqQ1lPOW5tDIYmBvsmK9GpwVjKZwg71TG3rl4M7K0MWIM0qhAGp3WxZGiZiajQsZFoHByJZTI5GrVCLpOIBDwsFo+EwV8VJN81TVc9hEMb/p0Y+8ui4nxM8+zy6sevn7m4XPrx+3ffu7v+2x++9+6dtdP1/o3JaH+f2q4gzdZCd8/Nz46nFiay8xOpydHEQN7ndqiDLm22zzHaHzveaL55Zev5zTPPrm2dXa0vTMS3jzzLp4LFq2xxvCc5RYw1cblh5M4BY2Id3lftaeMCbANEG4CqHT2aCLwwRRnewW/flm3eoeUW0dvX+Uun4rPXEwvTQ+vz9epAYnKsuLM6ubkyeXK0duns1sWz2+eP1rdXp6cnBqfGK7VSJpcMBz02u83kddodVlWfRxf2agsxx8JwaiBsnir55yt9Dw/rf/jijV++OP/03NjxTOLMbGK9EZgf80YjwlCC2+vC8/VwhhrM0oCp6m6mpoethYjNCKkZpXDg5U6s1kfRBsgCA1RqQgr1YGMAK3PBUw3C2C55dAuiiXYbU7DBFcLotgQvbo/VcCxTa2KEBGAAjh7D0ICKKyxNAlmex27dUvjyOF0Ao7QjJBa4woHUBwihMm9gRjowJ8+Os4p1bqRCyY9zRlZlQ0vK1DC/1JTpg3iRGS42Izl6sMaLMkZIphje0IdXBeGGGDbTlCYnBLFhUXCQ5ytw9RGCp8R255iJUZHMhmRIO4nc7lY4AABAvs5QmNBkbkcox8Axuoii7uFVqakPZXDjzW5CrMIYaAgMPhSGB+r1wQMlXLZBzzco3hyRo+rha9ECPZYiATPlUK4GwdegGFIIXQZHcTvwgi40p40ph9Ak3WwllN8L56uhEi1MqofpXTi2vF1jgffaMRwxFIcFAa+e3vr1V+/+7tsPf//TV3/42ad/+Pnnf/ybn/7oqPp41ft413+5YR5zMPZSxgeN7NOp9NcPLr11eX13PHrvYG6/md+qF3abgwNR2/JQcrbkH4yYy1FTNekoBvR3zswtDMePVwcuHsyd7s3dPF5989rWm9e29+fyuaC2UY2P9/etTpXuXdxdmx4cK/qmK5HZoejUYGhlNLHVSJ6Zyx8vFG+fmXxwsrQ1Xxkt+renCvtTuflauBQ0jBcDN85MHy5XR4uBctye67NMlsPn1kbWG+nLm+PZmEqqQMBJ7VhGD40H6cIA2ajp3MZ4MeczmVQSMR+FQ3dAIQQyXiNif7jh/dPZ+Mt+3TCr5b2C7LU4bczOvrI9enYmf2Yy9fLemc0J372ThRd3ts6tD6414sN591oze7pdv3JmdmkyXyv5psfifovYb5NuTBSeXFp782ThaGFwshiqJlwDUWcuaM5EzKPl6MFpamyfqc4Cq7fEjX1OeBhh0ID6o/jGGP7upjozSEDzQd2MrjYSILWDfVV832iLowxLz3Qmprob50C3as85GAAAIABJREFUP7DtXQwvzo2e7K+dP7O+vTo33xwZHcxVisl4wOGxajN99pmxQj7u8Ts1iZA54tNFfeawV19MuCYqkZVGfme6PF0N67TETEzfnzI1Co79yZTHRlHqoM4Ay+ggaV0EnrqHLu4g8gGWHMxSwxhKME0G4hsQTE2n3IkUGOFMdQ9L3clQgjjabrEZITbCREaYL83NVOhjG8Tly9zBVVJ6CpqeBtauiycPicnJbm2gA0rrBNAAlt+WHGYAAMBQdqfqmLlzvMl9mSwIWzxRiG2tYgtC5SHIHViBCU6VdXF0YJ6uR+WEu9PE7AgvM8KNVRiFSYk/T3SliZYYwZtn5iYV8RGRt5+rDeOkXgTH2Mk1d9myFHMcK/PA6co2oqgNL2rDCVsERghH08XR9Og9BKa0VaqDau1ECg8CI4NmDyQSU48rQvVECDASSOUmJmr4LiJg8hAGCwxPnBQtkhXWLm8KZ4vBNUFk3wA7N87jqqEoZhuO20kQ9KBYLRh2G4bbiue3EQUdJFEnX4sU6zFCHU7Si2aIu5nibpqokyntJvPbaOIOrqJboO6WacEaG4rOA+MwIODZ1d0npxtvX91+58ru82vb794683A+8roD/F6e991G9A+XRh/0y+6MOJeU8BlB+2zMvDTgO2qm7h/Obg5F9yYKh7PViYznaKEymXctViNztehgzDKadr11efvFrcOPH158dGX1zvnlR1f3ntzYfuvy2rObO1d3xi9vjS+NxOs5Tz3vHknbpgeDh4uDuwuVpdHk+dXhd++ee3S6/OLe8WsXlkth/XDKdrBY2Z4pD2VdSa+m3t93dW9mtV6uZoMDcWe9GNifLVzdq29N51ZGYoVeVlFOzSqpLh5yxcp+UlJfDMsGjczrW0Onq0NXtkevbFTvH4x+/uTo2w9u3TkzVAsTXp3x/WEvccaMfr3E3ynQ3Qraew9P71/cmB703tgb2Rj3T+X1h/PpyQHvwkg05pdNDUfmJ1JzY5nBlKNeCS1PFZaahcmhRK3Utz1V2Z4emKqlSwlvqs8Z8tl8bmMyYSr1m5bPGicPmNu3VYM7ZHmwzVNGe4oocxgczaOnxoTGPhyM2QahtptCJKkZUd+TsF1AbZ0+dga2cYe1cY++c59faSh0Bq2QzzeYFH0hl9Wm9Lo15XRgvJwY70/MVFNzo4X6YLxS8g6WPfmsK9JnDgT0kajW5GBqzRRfSGKwUERquEyNlmvwegNVZ6RwlTCeGsZVgjVWgsqCF2lgYh2KpwKLtUixFs5SgIRamMyKtsTIthTBliCZ+6gGH9Hop/Z6iJYwo9dLltsIXG335Se+vfvCwgp58pg+c55cWATPX2E6ioC2D0zTI7LjbKyoi6ruTowzMg2JP0eQ2kCBMtWTJfSGEekxIl/bxlH38LVInZchNeHxgg6aFMLvRXMUYKkOIdJ0s9UgmRWqC2KlNghD02GOkHv9MLkLKjB1cI3tHEOrI42PVhmOHMYQhbkLJLUXRZa1kmTtphCLqerhqnpIkg6hFqY0YZUmjM6B11jhfDWsDQPYYmiiALDHGFh2B5jUOXWssEUQRFlXrx1cn1dz1dDEoIAoaDf4sclhuiEC7yuTxSYwhtGOY7eR+F10YTdN0MlWQBiybrYCItagxAakQA8TG5ECLZSngDLEHUxRO4nfylH2SHqRIjVY0guW6+HmAMnkw6OI7ThsF/Dk6u7DixuPTzfevLj55snmO7ePn50u/3i+78Mh3Xf7xb+5XH8xpMgLMPMKxJYetV+PT6S1uyPBx1e35vt9W+OZ1Vq8kXEvDvTVwrpKSLtUCY8krfPV7Pmlke3J7JmpwpXNxp0zs6dLA5eWB69ujl3aGLm8Ob4/V1ocTa9OFi5sjF/dmbpzbv7B6dxqI7ZU829Pxg/nc5v12Hy1r79Pf2au+MMP7j28ujk9FJ/s9z+/d/D23ePxwWgm4fQ79dVc4MXtM9d3GtvN3Go9fm2/HutlRFnwLZ+sX0Wf1tM/H3W87DdOuWXrk7nxgmtlNH5rr/79Ny++eXH1ZHNoICWol6XzZeajYe2LpvegyNqfUPX5abeOmr/+6v2//tEnF7cG3390fm7IuTtfWBzy7k7nbpybT/ZpBoq+bMJSyXiHc96lZn68EiqlHMmotZDypUO2SNDp89oSscD46MB4vVqfzq6edTcPWYkJRG4OPryDxajBliwyNoqJD+NdGYQ3iiApQZ40O11nE6QwCLvFlsLwbSBnHhquQ5vnKCs38AvXYJe+J5zYkIdCVpNFqdKxVHqayymLRQxGK0ukQmlMxGCfzOHk2Zxcp1Nod0t1ZpbGzJDqSDheO1eNNHjYZi/bGuTbAoJs1Wb18/QemqAXxlGDRRqoWAsXqLuFGojCiNQ58BIdVGSAS/RwqRkhs8LVbrjOj1A5ISonVGLullrgChtaZkWJzSiaqnXjmnbuMnv9Nqy2Q002YZVVYm+iJTSCGt7mGdPI4VVKZUNqTfQo3NDRZTZF1U6SgHUBuKfIgbBbQ0O4mSOxOYIxh4j6IN4UxcpdPWoPTGQGCY1dHHUXR9PNUoA4mnaRoVPu6HEkKFoPwuhDKx0QlR2m8aA8Sbo3TXVliN4iqW+AlhsXWCMEiaXDHidmxqTxmsDeR9F7CUoHlq+FkYQdBGErX4sw+klwRgte2NU4lDozuPqaHkPpIPNgo2sahhKutOB0flhuhAGAgQ5MK0XYbghDHBlwvknMTZBCRbpA1SnuRevsZF+Kr3ai9UGcr8DWejFaF0FhRsvNOIWDoHbhrVGa0Y1XGBFyPdIaoug9eKUJLtKCxTqIzo01uNEUJgiL7QHevXvw8rVzb1/f/eTh5Y8fX/nw6fWreek9O/SLIfUv1uPfHRTeKMsP+sQHNuKcrPtgOHJ+IXtnq3K6PjaZdS5XIwuDkcmMZ2MkOV30LNYiCyXf6lBwebR062TveGdhOOeeKHubxcBKPXxxo3r3cOb61vjGRHJ3ujRZTQ6kQ7uz5cPZ7OFM6uOH579+9/pXz06++/z+99+5vDcz0Ozvu3Mw++rxye7swGDaPTWcurDVmK3F4j5dzG8sJByN4czsaGY4bZvu91zeqt7YG/3e/X0vH33eJ3pUMscFmJIQeTfT+86gZbfqe3J5+WCuNDsQPjtf25wqF9IOm11Cl4GkBqjc2G6yosaq7tqgwWiFqNRdUk7L2nBgs9F3Zi7+7ObGjz59+Ku/+t6Le7t3zjavnBnfnMsW0o5EwJiNmMtpR30gWEpYCklbKeMuptxj5fh6s7IzN7w4Mbg1PTI/kbtwMrR8TtU4Q3P1d+pSrdlZ3Oi+bGiD4C6A4iMwqaebr28x5aiJcbW3QIsO4pRejMaLjNdFyQbVV0X0TWCq6+Dccuf4IeT822QSH8AwWqlCEFMGoks7ZWYcR9UjUMF6TeRgVBkMKeIJvdMhsNm4VofA5hb5wyqDiy01kUUGvNhIkljIHA2WoYTQFWCpBadxU3Qecq+DoHWQNDacOcBQ2TAyM0puwei8dFOAoXWTLGGG1kdUu/GWEMUWY3pyPFOErvUQlU682IgVGtGTR4r4BLZ5Dj9ziguPQ6J1jMDacuGhu7aFn7/A8vaDRjeYtjhS7kQHC1hjuKevhuifpzbPike2eLkmNDOJcmSREnunOYF25wi+IjFT56bqzEiN6ciiAv2k8pw8PcEszYoTo4zIML3XBxFqOyT6br6qnSkFWDKAIwdkBlCvE2IKouSmdpGmXWGCGoJErQsl1XVL9T29DpTOiVSa4QoL1OBFW8OEcJmj9eC0Poo9hx1fk6rNSDC8CwAAMhs+tMzj6UF8I7pUZ0r0SI4corDg3FlifZNdapJ0wY6hDdHoopIr7RGoEHwdTG5HOXMsZ54aroqYKgiW10GXQXlapMJO0HqIcgNc0guWG6AmL1FlhFsDJJMbo7UjNBa0J0an0MA4bDfw7r39b995cOdk6MWNxaeXm99/cvndc2M/Wc9+O+f9zdHQd7uZ6wmOG9dyzsc48TIfX5gejijurA8eTWeXqtHNicJY1HYwPXB+rnQ0naknDfMZ8/n5vEfPPr81/vjO6el+fWM5uLMYW5gxNUa0O83E6kjkaClzdW/4wkZ1f6m60cy/e3vnx588+uUXz55c27ix37xzPF8Im5MBSyXjK8ZsSb8x12etZX2lqL0cd1TT3uF8cHoouTieG857F4ajlzeH7p+fubBSvHvYvHlmLKMlfjDsuZVUxUWEjBR/GFQ8b0RcfMrRfHW84gt4ZFo5KewRhwKCXNY6PO5YX4tPz3j9YYbWhIqn+XOzoTcfHN29svH58zs/+fztP/7qr37+2bNPn5y+euv0dKu6v5ibr/d9+PzmWC1cK7hnxlOHm/XDjbEH1/afPji9fGHzysn61uxIsxBPe0wRlyrq6jXKGTMzqtoSo36Gl56mlpfRjkFQbBzOdUJFdmh0GMu3deiiPdVV7tplSXFamhjCMM14Q6QzP0OR+BDqSLchj6sfwkf3uJUd+NIN3Pwlcd8gX6hFSnUIuRElM6BUFqzFwwgnlA4f3+3j+wKiWFJnc7B9QanZzuo1kyVatNyAp8m6qdIujgbO16FZCghXA9W4iHIbTuUiaFxklZOocZHUTqLGRZKY0XI7nm9E8I0ooRkjMWMlFozEjJbZMGobRmXGyE1IuQnF00Dx3BZDkFSe57mLqNwcafY8OjmLKi5g7UWYJYctLkLl/jZDtHPzphJEBhDsVomlx1cm+/vhfcOQiQPK3n1RcaEjNAT3lUkSZ7szS+ufVxemheEhan5GUFmS5JqcdIPnLmIyTWZmktm/JMnN8gszksQ4OzsuyI6LvGm60Ys1erFqG1jphGrcCLUdpnWjFRaUyAhjyNoFmh6BBizSQHsdGF+a5c8w44M8rR1GFQAqJ5Jl7OFbwJkRKRgLQhPhnbAOKB7c3DOEClSmHIvnd/UluDByG5LdTpd22mIYjQetDxL6avj0MANBaKWIoHwtEs1pYfaC5Q64LU6lSDr4WqzUhGdIengqBFXYxZL0iNQwvhKitqAEKjhfAqcwe9Dkjh5UC5II6uluw2F7gLFZUWgQbEgCznK7u78tP0XyFYBYCjgeIHze0H0xbR0xk4M2SC5CVMuAmBf59Fzz4lTy2nJpddA/mjAPRXrPNpMX6uEv72/cXM4/P9t4Y3+4UY1fPKlePzdan9A5Q9AHl0deu9SYXZTcuTzwxrXxJzfmXt7c+vDe3udPTr5+cePVw7NXt0Z3p7Kzg4FGOThUCIz2x+rVeLOWbNZS69MDs+PZRiVWr8Rq+UAl5a6XQ43B8NZM5nCxuDIRObvS//ji4p2jidPV/qsHY4cx/t+s56+mdQEW/CCpf6MaXO9T0/FgrZpgMeMDXm4kLF6a89+8NnTzZvX4xPPy+e4Pv37y/OnZZ4/OP7y7d+/S+q2zS69f3/vk2c2PHp0/tzOaiSg0ahybAwp6RQ9v7T+8c7Q4nxwYNG+vlS8eNV49v3jxePDmpbn6qMcXlcoMGKODbnawvCGpXIPt1dEzQ/zqGrVvtKU4R4yMEb0D4GyT7u9H6gIEsRHiKZKGlpjlWRJRCfgqRI0fQ1O0ZydV27fN/Ys4qgFlycAiY/ixQ15pHVZYZ5Q30NsPyGoPgicHq8wolRmtc5JEvWCpAeHrE5r9bJuHbXExbB6WwUKxOGkmF83mZ1kDDL2bItIjlWasxorT2glaB0HtJva6SHIbQWRCC41wkRnFN8A5Wii7F0xXgmU2Il3Zw1BDGWo4SQnBizvIkg6WvIejAIk0EJkBKdEjRL1Qprhz9kBpzoJwUkBoBcUm0PPneNmp9s0b8sF18uAyGi1tsSQgZ17X5ZtMb57YTWgxxfC+ck9jn1o/Q8zN9Eweks69JV+6LJg9KxboQboQ1tCHDFWo7jyu1w9V+2H6PqQthdMFkRIrTGgGKVxgcxJuz2L0YajM0SW1dikcEK0HrXEjjGGMJU50ZRhaP5Gj6qLJOrVenM6H42m6mPJ2oaZHboDwFO06DxzNaAmVubogJDpGM0YhxYaczO/CM2BdsLY2EICj9zClPTQJFEHraUEAZF6XP8OWGLotYVS4QOsmAf4izhaHab3IXIPliMO4vWC9jySzopV2HE3aLtChBEoUV4pkCiF4dieS3kLgtNFFYI4MyhQisbQeDBlEYsPIHDiVi8RgQFhsNxAdQ/qrkGSD0FeD5qZp8Qa6bxycmKeE6nDPIEQZACyRbkcZaYxB9EHQwarjzkbxQj16e7X40e3F710c+fh649snO28dVt+7PHEwZDwY8l6fzqzV/y+i7rI5ssVA0PSRlAyHIc9JZmZmUIoyxcwpKSWlpFRKSjEzc6mqVFX31gXb1/Y1tX3t7p623T0N7oGN3YmBjZiN3fkF+xf2036Yjdgf8j5v8/pdbOnEPLpMuBuApm7+55fi9pHv6qZla9eztRW4ucpvVzNHG1271Y656VRxvH6t1HW9M7s00b4y0zc33j413FIpdi9MdCxNd66We1fKPTvrvc/X07///vxX3+3dPvXcP3X99Nvl9fVM37C+sR13RDn2UF1Hn6KvQ96egLNxNBUE+7LylS5fV1Jn0/EmhjwXZ53VaviL15kffr73m5/t/P0Pz//9f/3n//O//sd/+duv//43D3/9s+P/8Mdf/Ps///KnX5ztbw6VpxpO9sbmZ+pDUUVHp3ez2v94u3Z2MPujL0+/fL+7tz28vzW4sz54fTq5VGkYHPfm+yzBetqXkbjrKX+DxJMmvWnSk0bXH50Hr9rZE0WsS6wN8zvmZI3jgoZRiHEKUD1PKGeZY1SqH3JkBS3jlNotU9qB8onSkAHHNoj2OaKwq0wWJF1lfuWSyc3By/fMxXeqzBDliqPOIOyvZ7xJ0pegM+2GaKPcm8QtQaE/QQZSVCRNxxvl4XomnlNFstJQszSYpSKNlDMCuaKwJ46545grjBj8QnecMAfFmU5DusMQzMoLiy2mMBJuUoebNQ29tnirOtws9SSJUAOTzmvTrZpAhnTHoVAW9yah+m6qew5fvtF3LhKBdmJ2R5UdFY1UkaZpuH0e3nmjDeQFg4vKtmlefgLxt9AACAyUtekBXutkzUCFbJ2FGydrl+/F1z/Trd6qeDigsnKVdp7GyVU5OHJTLWmskVnYMhtb6eDqfXxzVOzNIql+JjehbhxVmqKcUCMeyTP2FN/XgCS75Yku2hYVGn1Cg5cXz9HdE7rCvHVqydkzoYu1kM6IWOuuLa07rT5RuAvdfKNqnhDH87xMF2HwkEozrNBAZrtKohJRhhpzRNQ3qw83ShQWdqSJ4UnqtB7uaNmqMLMynXhuTNI+jhWqisYh2BEX6Nx1WqfA6BerbHxcx8G1bEzFQlQsmUmIquokej6qZJMaDq0TECoeoeKDUhYkryM1QloKkaQA6FmiepYlM8eunlX16I6xvUKP7uiHd/T9O9quDUXrkqRnXVG6DeankIuT3NfHQ+ut/pPB2F+/VL9/XlgbMP7ifOSfv978z79/+T/+7tN//TcfP50MbRSdW9VQxwQ6d6xqHBGYYmx/Y21bAcwM1nXOCTsW6obXofFtsqNEZ3vp4WlPc6fOFkKlpjqFmSvVcxx+RmsTmxyw0QUZXHxbSOSOi50RTrCeN1XSTy8pZ6vUyoFq9VhZWqVaBgSZbk5vQVrfDsca+a19RK4HG5rUd4yptvYTX34u//oXh//yb19//vPNn3+3+09/9+nLL9Z+9bOjk8PU1Vnmp18s/fMfvvz7377+/e8//uWP3//rn371h5++/ert9sXB2Nu76jcfTy9OiscHI9PT8d3N0bf3u1++P/zLn37+dz98/snny6W19oZ2fSDDBNISb5L0JrFwlo7n5K40Gm6RRdtUgSbGlSb9LcLylamwJ4n1E44GriwIRXqothmJLspTeECRilsD1QXqGXcDOLtrpax8Fg5tP3h8ebivHHS3cisXem87kJsFXa3i+nF0ZBOcOVNsvAqufmbceLI74pAvLTEFhZ4E4UuSnjjiTWDBDBlIU/56wp/BQg2SQIoIZclIAxHKYqEsFs9RvgTkjSH+BG4PQ8F6SSBNxBrl4Xo63iRNtihjDQpfRuJN45GcsrXf6UtgoQyVzMtijXQ4K0m3q2MNdDIvS7XTrUPq4Xnjyo395CtX6Vq595ExZTh8jbBpAgt1sK2pmlAXf+5c1zxI+POi3jmkY5rOF3wsBsj04n3zWKEq9eY4qWHezot2+oSc3EP7q1CindDaOPag2BmGnGHI7BPYQ4jexdF7uCYfX+dkGdxcvZtr9rO1ntpAFgs2ks4o3xUTu+KieI7xJKBgGvNEMUtApLQARhfXEQBdEbErInIERBYPX2MHeieNo/MmHg14s8T0jn6kIsuPI6Gs0OBHYIbDFgFCnMeY+T1TFoVLGM5Beh8f1nBdMbHKhQilQLITtUfQTI881QnGO8DGEbywwWw/BZoGFKAcIDR1iLIOUdbC6jpSx0fUdYxZwFgEtFkoYmpE0lpQzkbkdaCMxafrEDkHkdYRtJBmQGB8W99TlbbOIfFxXniYY28B6gt4sJednSKyJbyrqolPCGOjdavLhl9cDr5djvzVw9LffV5/WYt0pcH2oHAgyPm0nv/5edfPb7v+8ov9T8+dlxfxk5PA9q12eA2L9wjsKV7XpLx7Wto6QRf3ZNP7ZHIA6itKPQlIaWapLWy9nW9wCw1OSO8A9Q6h1iFU2XiBNJNsUUezskg9HUwi+U794LCmUraX51SXJ8kPr703N5E3d9n3L22XN7Ff/rT8+NT08fPw6/u+P/3h/Q+/vt4+aLq4bH+6GfrVt9v/8Pv3v/v++M8/vPzrn777x7/5+Pd/ePuPf/v65796/uMvH//5rz/+8Vf3f/7Dh59+sfwf/+G3P3x//4efPX56Wb29Lnz1vvrFa3V41JPvMDa0GLKN+nBC0tVlDSTh+nZFMItlu9ThZjrawmTalfEWJtJMNffpUz1yT5bQB4QaL1fj5bROSz78bWzmTKGOsWAHp35AkhxGO2eQYIcg2UswboEtTqQ7aF2cY6kX+JrFgRy1+mQCLSxvM+xr4XQvyoe31VOHqvVHn7edtDbBs6fU1c/1Wx/Q0291lRN7uk1nCyOetMSTIHwpzB2D/SnCm8D9KcqbwPwZwp8kghnKlYC9WSTWzrSM6er75B0FY32vwp2E3DHYm8S8CcwVhRxhyBWBPUki3CT31ZPOBO6IYdYI4k4RriRuj+PGCGyLop4UFm6Q+NO4K4bovbzWMcXqrb2zrJg5ps++1sV7ScZZN7ziBRVA5c44sUO4oqzWIWNvibCmuO4sNL1tjuSEmX52zzzcNYctXICTh7y5M/HChWznnXeoorN6BZEsEWsg0zkm26lM5uShjCSQIoJpwheHnCGhJwFFGslQGnFF+bZAnSvKd0eE3hhk8XHdYdgZFPrCqN0ntgdgTxTzxjBnGAomKU8ItfmEmbzUFRPqXez/ebcwRkB7vbhvTtnSI862SRgVD5fwXSnJxJqxcRiMt0rNXk77iNRXD+b6lJEUCqtq0/3yZBtD6mocMdjfILLWc8c2yPlDzUhZy+hZGhuksYl1dtAaIr1JmSmAarzCaE7nSUpcCUbvgtQ2RKLlkWo+IucSWj7EsFCCw9AgMLqhHV7XNheFLTNQtoimRvFQr8jXyQ718dJjIl8v4GwHiiXrL65H/+Hbw795u/zr2+JVOfCy2/Vmp/83z9U/f//0m4fSHz+t3xymx0tQuh24vvMXy3TlSDZQoXpKckeaFWlDHUlOul84c8QMLOPDFRMhA2RavsmOGlxinZVvC4lyw+TgtHxsQbZ57ClvuFZ2bf1FYmxZVdw0D5Wlk0uquWXF2VX06jq2v+/Y3bNeXocuL0Mf3/ddnATev3S9e9fx9rn73Uvn58fBv/r++OIi+/Dce3aT+uonpbc/Gjl5iv7259sfHjpe73MvT+2//en6l2/7fvRV6f4p/fCY+O5H0z/6pvj8mN/bcyyUTNlOgb8BCDfVedKAK17nSwsDWSTUQHpTSLiJ9GUQfz3qz8DejNge5bsSPH8GccXFzhhoC/OdUaErjTgSsKcec6bAvkVm9hhvLGCRdtDRiBgywrYFRWpI1FHC8rOqaA9qjoKmCO/kNbd059t8E5je0zty/PU7b8+SbmxZ2jQuG1nXNk8QlF3I1QHuPL94yszf0SNb0mwRHl4nbRHQ5BLaw5AngflThC+Je+K4J0G4opgzDNmDIlccdSYJdz1piyPODOlrQIM5PN2vSPXR8S6pKwEFMqQ7gXrimD0EO0KwPQKZIqAxIDIGxEonT2Jn6UOwPoTpA5guhGv9mNoDGkKY1ic2+iHGwvI0QtPHMU+7sH8V2npLBYZYpx/cIb8waRfFOpDBZahzhNS46zL9MkcTunIdaRjCTRFW/VDdxpNpeF0xuMYb2UM33noPvjB1lsjWSVkojbX06eJNEm8SDaRJRwLX+wWBejraxCRz0mSrrLFXHWnEY81kooVO5phMhyraIAkmsUg95Yuh0QwdS9C+EB6IkZ4IbgtARo/AFkRsfsjsE7ljoMHP2zhJOKOogOQ09asgDSveCc/vGjpnlFofqXYKBxeZkSrVMoZEOylQBfQVtUo3X2ur/d9+tu6z1iT7hMEmlNTxPCnEEhI0F6hMnziS5+QmaFQJyMwiRFGLaepQTY3OA+rcsDmAKZwCuY2t80Bah0htF0ktXImRRRm5KodIouGTNF+pxIDBFXp4VT62rpo50C2dOyY25UMrssGqom+BnlzRd02ST+cdX28PvpmJf73d+rPzoe9vC796XPh8NrpfCJ9MBL+/L92te/7x8+bpqe/4MdYwyumaBgNNrImqrHuaSvVJ5D5upBX1NYqy/WTLpKByrupckLWNqRgN2xYWNPYz3jTUNyvburLuXdsPru2HN67dS+3le+/p+8DqvW751rByrd8jmxo4AAAgAElEQVR7cB4+eK/fxk5u/Vvnlu1r696defWM2TnVrm5It3cMRxf245vg7rn76iKzvKld2tVtnpnX7w2ZcSA3DbQtAQdvvJ9+3Fs9kS8cI5Ud0dwed/6QVz6FxtaA4m5daYczt8MpbQrndyQTVapvluoYlXSNSbsnlPkhOtoChptAb1zgr+cl26FMF5JoFeYGyekVy/Ked7xi6BinO0Y1+UFNx4ihpU/T2KvKDyumt7TdC0RyEIl0Q/kZanxfN74t6V8lmyYF9UNgpIfMjsoa+rFQHgZIYGLD6mphh9vwxCDWMskEOhCJHZBYWfEeRB1B584NsyemtgWwdKks38rmz2WHX1vOvrUNLGtccZEvQQRTpD+JexKI1c/3xglPHA+kGX+K9qQpcxjS+vlKN5uxAWovVx/muushV73Ykwa9KcyXwFxRzBlBXFHUHoZtAdDoEZgCoMEn0ri5tiimD8MSJ18bRBm30BxnrEmZKcIYIhJPWm2N4Zffdt38OPH8a+/kEdK1ylq61jYPczvaMUpS62+Eeqbxlh483Y8OLqtSI+TJ+6ijEbRlpJE2/tiGKtDGahzlzZzyTr/Rr78XfPqj29csYQw1ciuHMXEkOg6h55EmnsTKk9nYOhffEYJCDYQvhUSyRCiLRrNEpIFMNUsjGdITQYNJ0hfFPBHEG8asXtjoEpk9sC9BG9xCrYuv9wj1bl60SepKwrUU4Eyi5hCs8oPDi3JvE6d8JJndlUxuydunwIlNZmpT1jmN9s9LozlwuKL1N4ka+8hvzqP/9x9uNqqabIdUohcwGqDSKG/tE2tCwFBBHmoSMWa2wU+Teh5jElMmvtQi5NIApKoljSyJmS21c60R2J5Akz1qRxaJtEozfcpMt9boRCUEHxhZlU5uq1auvFO7qpk9XfnEXD1xnD3llrYCS2Xn7+4rv3laeZhLfb3T8dOT/l+d9f/12/kf3s7/7t3S22r+zz85+fN3128u227OYwubTGlLGu+pzQ6IZE5+fkRiTfITnUy2n6IdNYxbTFm5XSXxQEXQMCqoHwJHlzSZbtHcrrp8qKkcaRcPVNuXnrkdaWVfu7hHLB4SmzeWxRPl1B4+u0+XD5Rb597KIT65wZ4/xHafnZt3uqO33tVrZXkfXzuW712bD+6dq2fSjTPN9o115Uyxda8/eG9bumKqD9rRHUHpEh/fqh2uAtNbrKVTrHwKlU9FK9fEwplw/UayekUev7EePhrXr5SVQ9nIirSnJBlalHdPStpGqUw31tQjaR1VdE0puqcUfdPK3inp6IJqbsu0tOeYXzeMzWtaBiTRnDjagiTbJMlWIp4Dd9/4dz9qJg8oew7RJUWRTqhzDl44Nw5tSAMdQrm/LtqJWdN8ngowJYSFDYM2gjaPKoPt3IFV5ci6zpZCCAcr1oN2zpIDG7KBDXD5Tp0tYJSd3TgqLN9JD75V7L+GUl2QLSgMxHF/DK3PaUJJMpSW+FOUO4b4k6TBxdG5OXqfyBJFvRmpN0MFMpQniTqCAktA4AiDtqDYFhTbQ5AtCFv8Yn+aMXlFrigeadT4M4wtjmtDoCGCWaOUOohZE1KNH5M5REoXLLeBlJEroAF3VtJVYY6/Uo4eCobXxfFB7viqDOACtrS4dYx2x4SUGTh4n5g+0sZ7sbEVc2ZQIjEBxV2Nwl3bNivefa9cezYV9us+/I27f0EmlAJ8CcBlAEhVh+k5fGUtpucoHVytk2fyCHVujsEl0Ll4Bo9A7+IbPQKzDzR5xBo7V+cWWHyQ1Q+bfbDBJTL7UXuQVDv4Rg9o9Ag1DpbOwXVFcEZfK3cIp7f8y+chQxBpGlJM7WpiPbUt4+LtF/3wOtk7B9mTNbG8YGhOkRlUto8SoRyBGAFrSqS3A0IE0DgRpVUgNYuGktL/54vJhSg0PyH7zWWuPg1pPZAlKLHHpJG8sqtkzQzKm8a0gRye7lV6mrBQK9k9Z24YVeSmdN1z1nS/LDdmVutQCcEHZtdMQxX10k5ods1QWbWv74Rmpp0deeV4u3mySfe63PpSzvzyeurffX/xn373+D/+9Tf/17/+8i+/eTwY1H99MPi//5tP/+VvPz29dJyeRvpL/JlNTU9J6WnmuxrgphGJzM2xhPmmMKwPI9E8FW6HinvaaB8xXKGGKtKj/czffLXwzfPgm9vOh6umo+PIyr5249S6fWPferDvPXkWj9Xr9+a1R1txj6mc6q7fpw4fXCsn9NQmb+fJVr1T7Lyx7jwYD55sN59TZx8jqxf03oN2+055+M599OJZvWI2HmSrN/TKJVO9VixeMfOn0MaddP2Oufzg335SHr61bj2rtx7ka/f02i1VvaamNljja4LBJax1ip+fAMer2olN/eSGtrhlmtxWzx2Yp3Y0k5uKiXV53wLTM031FNG2cWFTLy+RF0RzcDALhRoRfxpyxlnRJnBgCV+8hUpXdOe8MzbItM5bt99YE6PChkk8PoANrejainR+jGmdki4cmAxpbmZAbYggndPqwYrclSU6Z5UTmyZfG5QrEekx1ciOvHFG2L8myw4xHVOy8S1q5VnZOAHH26D8gD6SpuvzBm8UC6YkmVZdvFkZqmfSrbp4syqUlgTTtC+BO8OwKwa5olCsSRpIkYEUnmiUJVvU8WZFolnlT0t8GSqZM8RyRldCGms1W8KEv17pz6pjeaO/UWNL0p60QukQUWY+bmJbArjOzacNLFNQNH0qb5vnJ8f4kzuKsXWmdxEuHVtNEVG6C8H1tQNVxeqz7v6Xka4ilJsgls+tkRZIF+IYYqzhdSTQKVLFWNP7wpNPiq136Nq1z+DguYKEM4C5wxJnkHQEcG+ItAdgexh2hHGrHzb6RI4QbvFDtiBm9IAmL6p3wY4wbQ2QZh9q9iG+hMweIs0+xOiCbUHCHWHsIcIZIlwRXGkRiaUsoaQm1aGiNaCA5u6+tYxWYYubF2yRTm9Zst2wPwtpnLxAA+5JCr1pLNQkt0XwSA6fPzT5GsieBXOmm24bNQIAIJHXkTqgY0Je7Zft5YxCrBZVsxkLX+EQhFul+YIh1SOJtdNNw+q2KUP3nK21qGsck3bPmdO9Un8jEmzAKJIvIfhAadwy0W1aGPYvjDqm2nXtKVlbXDXT59uayiz2ON9Wmv/TX3/xX/78kz++mfnLVxv/7Yf7f/l684fH4le7fd+fjH27O749mozEWH3DRMuAYHbZkOzhZ3t5kU4okBPRbg5qqoPULMoEusLCVK9wbBVuGSEVPkF2CNrYd/z0duhHpwO/upn5zeX0jx4mj848hzehyqFi/dK6fm2tXltXr4yDFaK4K59aJyqH1OoJs3gMr93oNu4ti5fM7Am+eEEsXVMrt9TsMW/lmtp70e++Ue6/024/UjtPsq0H2coFMr3HWj5DVm9kew/Ws9fw1p1070m7dkes38um9/grd9jhe9vJR9/yNVW+oIv7eGEH7V6A26bw1qKwY1YwsISOruGTO/K+ZVHfomhoGR9fpYaqRNuksHyiWnsjX3+vLe7DA4tUZxHrnpUnOsQLe67rT61n35iGd+Hpc6hrVRIfwhzNvPQYnhmFEkNib54fakMzg7Q1A3sbCV8nnR6RWTPsaBviy8JKJy+eQwJtZKxfuHKnW7gw2PJUbhYtX9CHH7yAEKCd3JlzZu+za/MNs3MfDNWjvjiWbtY5w3D7gCuZ18Va1K4oEkxT/jTlCIl8MdSbwEL1VKxBEkzioQwZyZC+JBqpp3wJPJAiQ43SSJMy3KQy+CFnSm6PyrwZjSlIWCK0yg9r/YjCJVK5xXofYvCh5iBh8aLJJo0/Rboi8FTVsHqvGdxAB1apQEfN6AY1uSMfKGOuLNE8iPXOM/kZom+Z6iiJeibhvhKeKyCdk2isAzFGudkCb/7CkpvEOmfB2RPo6Ft66VytNXP1drHeBTpCpMmLWvyoM4DaQqjZDzvDuCOCW/2o2YeYfajJg2ltYp0T0djFUgPL6MENLkTrEOtdkNLGM3kJmYmjckAKk0BjE0uNHJ0dBqW1AFgLsP+/glbnxrYftTMbpExdw9hFw+vGpkm6t4CxSICx8JUOfjBLUGaW2iW0RETuBn56SDyz6zAEQCHDpnUCZ0Rsj8H1fXBbgewvyHEDG1VylFZIahaYw0h+0JRsp20hrsUvsAW44WYynsN9KUGiDY00Qq6YIN1Mq1QQTQiB7dnY3mzmdC57MJ0+Lzc/rXVclHMnsw17hejNTPqHu8V/+vLgx5vtf7gp//5u/m6hcTStXGhR3xyUsl68mNXOdTrvTzPffDXWVoArm35HPWt+y5obgxz1UKSF0YXARF7ma8AtHnYoJxlZsQFcINSMtQwTK4fel/vk+9P0N+fDrxed1yfJnQNvecu0demf3ZLN7ihKe7qFPePWtX7nznjwEly5lK/dKDdu5SvX5PwpWLkmN98Zdl4t6y/qjbeqlWfT3BWyfCubOa05/+zbf9Hu3sv3rrV7j5adO+3xs3P1Ei4f1FWvsLVbcvtWvv4gX74mV+5klVty9oRfucaL+7zKhXTmFK4+68o32v6KqHRMLN1qN9/odl5VO6+63XeW1Tvj3BGzdKW4+JFn7cmw/V57+iPP6qPy6lv32hOz/qxYf2MpnWpbpgSvv83c/VpXujT0buDdVbK3QjaOyetHpWPrsuQoWdiw2NNiVFcDEEC8R+NrZXpm5I0jVKwd8zaRkJwfzuFNBUmsXxPqpDET0FuWD1Tplhls8dJeOtatPuqufiLf+8KYHRLrXYAzAlr8de4Y4ksT7ihqjoA6L88WAj1xxJtAQyky1sgkW+SpVkWiWRqtpxLNsnCaCqWIcFriiWOBLJ3tsdqjuDNOmyOEt0FtiVDWiETtgT0pudGPherVnqTUFsL9CWm82aDzQFqnMNGsD6aYUIbyNwnaS/KRLcjeKvC0CBpHIH+eFe0Sig0CVQBoGYeGN8jdT6b6SWp6U6UKcSMduNQK5AtU36J87UH78KtIoEMQ7+XMXsg33tMXP1WnW0mLCzF5UbMPNXkgawAx+zGLH7UHcaMP17lRkxc3eVCdA9E5IYMbt/hJk5dU20CpiU/qahkDV2biy41cnQOh9VxSz6J1HNrIQ9U1fBpAzHX9i5r2EQrgA740DYhqaYt4eEENS+qiOWr1Tt40Kh6ckcbzSOeo2uTjeRNwtBmLt0hsccSZ4TYOKtz1aH2XItqE0waBWMlCtOxQTpwroIPztCXCo9QsqZ5HamoUZp7OIfBGkEAUzzbL/UE4nCISCUk8gWUbqJ5u3UCvpjBm0sm5ahkCrI3590rp7WK0PakudTsrA56FLufxbPp5re9pqaeQ0q91eg6LmeV2S7Xd+Gm7/59+fPw//vmbf/+zq1/fTP3nXz//97/75n/51dXn1/6JHbxjjtM6IygeaNXRGrGJYw4hiJ5dRwK9BV06owtnJSIVl02zpTZe+4R4elmxt2e42I7eLbXNDhnX1/z9w9DEnHx+x7i4byhvK4ubxPgad+NKe/wYXr5mqnfS7be61Vts+8W4ck+vv2gXboile9nmO+PiPbP0iFceJZVb+dItNnMo3rhXbtxQq6fIzq1m4QBZPWcWjvlLF5LKBbb9bN58Uu2+2hauxCuP0qVH5vhzYPFWUn2j2nhvqr6Vr73qNz9aFh/J7Y/a6hvJ8iN0/JV39YVaekT2Xw17H3SrL5r1V/3iO93MEz16C0/c4ysfjYuvmsqLdvZK270iqh8H1p/Bi++x/j1yYF0UaIc0ca7Mw4p0EGM7mt4qqgywhAqewSMcmTTXD8txs8CS4Ocm5G1Fa32/LDugDXaqk/0SRQCPtGuCOTrcJexaRIJ9okAn6GqozRdFHRV87ACZPmRyw5QvCSZayXgLHsig1pBQ7WY5QuJAhow0StLN0nCajNRTgQTiS8CBJBZMYq4o5AxDdr/Y4hPq3ByjR2ANwoQOUDp5wWad1g+3DIZsUdoUIvxZpScjd6dkjoQk3KTzZhRGH5HM2cwBidIOqn2i49fG9Udz6VDSVORM7sqjfaLpLaPCB3RPS9unrcUtXessMn2CHH52ju+RbTOStgmNI4VKjCIWVQeqas3pmvlL2XBV6mmumTuRFQ6wvS/o7nmZwVUnN/CVNi5jYuO6WoWFp7BwGSsX1dVBarbEzJMYOVIzX2rmU0aWwiJU28QaO6iwChQWgdTIlVl4GjsoNwskBjZj5pF6ltIipgwCrR98+V1bYVPVNAwPVz0bdxaRrAbU8qQuEQAAWo/I3YC60qAvI+QQNfXtMoNPFGqUyvQCiRaiNGK1XRDIkpFWBWYQcHCO0iJUOfjWEBjrhLKDRKYXNfuEpKpOZQWVFr7SzFeaeHIVV6vlSGS1Sk2txsDRaOucDsjvxL1OKBVjmjMqBSEwqklgv5Q8X81tzkbnB6J7U02lbsdJue2gnN0tRMvtruOZ7OZY6LiU3puIXs5mfrgs/uxg8JutwfV212KbYbfPttdrOZsJbC/bF3a141tU3zLWMQc3jIrDbQSAAq1jWlMUaRwgMBOnbwUe2mYaRzRiXW2ymxieY6Ym5adLiYfV5vUlx/qOb2nHuH3uLWzgxV3Z5DZVvXBXTrXlY2Trybzzatt+te58sFbvpZVronRGLd6qisfo4o186ogc36eHtqCNZ9/Krax6K585Fs+fITNH4p170/w+OL0jHlwCZg7Qwr545pQ/ugssPdIrb+TFK17lDT16CExf82cuhSvvJesf1dX36plrcP6O7tsEVt8pDr4xbHzBVN8QC7e1B581e2/160fY457h6wPPj7fd3607/7AT/eNB/W+2vD/f9Xx3Evhy3/36qWv3xXP8yTW4zpo5lMkSHJkXHlqzFbdN8V7+woVy+50Z1HODTcrZtVihKHNkYGNU3DgoD7agmLlO66uLtErUYZR2c9NjSm2UbW7Aw13azIBuYsusj2JyC98U4y1dWO5/bj3/xtQ+SXgSwmAWjrSgyTZJMkc2daqSzZJYThJtoqKNVLiedIQEmVZFskXujopdESid19oC4nRO0z3sD9dLbUF4sJhyRMhUq8UYwB1xmTuh1PlRe4KxRCh9ELbGiECD2hjAQo1GQs9X2mC9m0K1LIGkhjQBQ2uK0W1mdEse7IAnd6TxnjpPkzjcLkoOyseW1NoEd+2N7OybSKaA2RvrZG62KS4yRVCRgitzsvor8uYJmSnJIXy8RJ9o/wvt+jvZ6bfahTO5zFKnsfINHlDvFuscAoWFpbTyVVaB1gHLLUKFVaixQ0qbSG7i6VyIxg4qLUKDC5MYuVITT2biKa1CjQNW20GVDZKbhEobpHXDKh+/aVQ2uEwPrdBd8/jUltgRF/aXHVsP2kiOcGXE3qxIHxDGmnFABHji1FjJKSABs48Q4ZxaqIa28DomFN2Tps5xvUQrIrRCvQdCVDWDK6qBRXl7gWwekEp1bLVJoLGItRaRwQzSUrbOKNSaILsbM1jFaq1Ab0C0WlBvhJ1O3OugCIinlIiB6pSvPOSYHTIsTDrni/aFMWdlwjdbME93mQ7n05sz0c3ZaKFPc1xJn5QTZ4vxcsE23W+s9PmO1mPHC8Gnzebtqm9xQVtcVA+UsL5FxNfGCndCgTzkz1MNQ5QqCMb78IYJeemEHtkki0cycwZrn1TU96GFJebwOL5dcZcqpvlNXfXQunpsnjtUTh8qJnfw4WVq4VCxeEw/ftU6dymeOkAKO0jzJDB3oWoYByb28NkzpnRMzx+To1uC3lVg9ck0fQpNHyMbd/qD977ZE2T5Sle9MS1ey6o3yt6VupbpmtlTcPmRWXqRbn82zt/iu1/Zl99Qax9UhWPOyou0/AQuPiLLb6RLb2Qz1+DiG3Thgb39WX7wlW3jo7T6Ii1fM7vn8p+sGv807/7LWvgfFoN/mgv+28XIf6jG/9tG6h9263+06mvoQWNdoCNTN7ZlHF5D60f4oAlomFas3voaxsU778jelZr0oAq3Qc3j8nwBV3iF7kbMHBdZ4gJbUgwbhYagoKXATOxo+1c164+22RN3y4RJoADYFEAaBFo/BhvZ3jw4sUfNnWPv/5DqmJIFM2j3mN2bQnxJ1J+EvQnYFQe9KcyfxIL1lCeBhurJ+nZttIHpHfd1jXjyA454kyLRpPSn6MZ2SypnNHkRV1JqCRM6D6xyCzUesSEASx1cpYNvDRPmMKF0CtUuiNBzKCNH60KVVl530XH1k9TBR1XTlCA1xB5aU7VMQ+EOtGGY6i9rWQRg9okBCvB2cfqqisq1fHCNjPXKYt3ikaqno0QHWoHMCDa7ZzXGkUgn1TlLLt2rSudQ8QRcuCCP3vsNbq7RDRp9kDtGWQKIxY8EkiqDGzK4QIWFq/eiCquQ0NcqzQKVVaiyimVmrtoqUllEUhNPZRGqrSKVDVRbIalRQOl4Ki8Sa6P7K8zCiWrn3to+wU91C4USNlADuNNIKC+d3NQPzikxLS/aIEvl1M4g6YkpaTnP5qcAAIAYkdoq8tSTcrtIbQHFEq7Zh1gDBKHhNI5goyuazklpLIMrVRytQWy2IiYz7HBInA5JNq6xO1CnT+IP0/4A7XKRFjthseF2F93Q4KJQnkaGAnMl83LZPT9jKkxpZqvWtdXA3KJxoWJcWDCW5oyFgmZqRN/fRY4Oy6eWtANT5OKWp2dKWlmzr52olxfkqxXr8Lgi36GIZkF9EDBGxZFWOtiEpPqZcAcWysPmjLBnQT68hvUu6oNtSOMYk5vm5WcIzFuXncC7lpjeZUXp0LF44prcpmf2NatP9vK1du7cdP5l09qNeXQVGd+AN57MO++dm29ss8f0/CVTvmKW7lSDe9yRXXDuXDZ3rlx9Nh59ES3fS+fOoIULYu1RXb6i5y6w0jY8s4POHGPz5+jYNn/ykLd4jQ+s1HbO1ixfSRYvsYUzcOZMMHMuqDzQCw944ZA9ecqtPGFrr8ryHbj5UbX2Siw8goWz2vFjTvGiZvOT7fCT4+GD7+FD6PZDcmIZbxoAUs1Avqu2tO6wpwHaBZBGYLRq66+i/ctY/yqUL+PFY7qjooiNILkSt6Eobp+FswVq487fPY/XoGx7ivbnydgg1lVyWlJEpo9KD0nbp4yqMDhYNqAGODvkHqn6YA1P7+EHW7DGYWV7SVY80Ewc4st3Zkc9y51G/M0ST4PElcIDGTqYZYKNTEOfLd1hcKYIfz0RyFCOGNEx5nWnKW+SDmcV/gRjjWAqF1/l5nuSMr0PMXhhR5jwxEh3lHRFcG+cjDYwrgjqieHuMK73IrYoZoviei9m8GK4pmb51L/5ZIwMwk1jTKRLKPPxm4bQ+l4J5eF2Tan5IIcDsywRdGRDPnUiGd1X7b5KGyd4cwf6+WPr9osmPcSbO3Q46jn6hEjhEshDooVLe6YAVG7Vj78MFPZlGrdQZRNp7GKTGzE4xQYXqHdCjImrcYiVFqErrLD4aYMbMTgRo5vQOxC1FSQ1LJVVKDVyST1LauTSBh6sBkBFjYgGrElo8cQwucq4kyBp4A1MqzPtlNWL2XwyNsoWSNjeBrJjTMvoORItWCMA5EqYx+aSEGj3MTINojLjtJ6T7aWdaciTRGxhWmYSEJo6mYmV6UY7p/CWISScApUKjlkPG7WgXiU0qERqii2n2FIZl1FwDFYRo2IrNQK1TkSp+biCozaQahWuU5HA7LJxbtFwetY2VdVNbhimljSDJbJ66p3b0S0f+Yor+vKqZ3HNWVxQzx2oF48tUxtUVwHeutJUTqnhsqhvguwdpaoXrsYxItQNNgxQKi+HMtdiRk5+nAy0ki3jqvwEObamhA11mpAo2SnOjqI7r9bynXnmTNG9DA2uIVOHstKRprgnndhVHL7GZ07kk8eyjRdf8RCbPMCnT7GdD86DT+HRfe7EITZ3Qaw8KFduVRMn0Mg+f/wAGlpFytfU3Bk6e4Vsvugqt/juB1vxSDRQrVnYRyeW647eeZbuiKVbSeWanD3kbj9SR290y5fI+r1s9Q7ffEutPEKVW/7qo3T2ir3yjC0/C8sP7NJN3epb/tIDr3heO3EKfP1D4eNvcmvv0Ysfu3e+Vu98pRw+BlZfzPkikBytmdpyRbuEkT7I3yGOdornz0ztc+j4gb61IhncpE+/CS7dBRdvfDPHiqE1adsMv2+LalvmB9uhWojja5QtHLsUYaGjHp85Usf7GKNHprTh2R5SYgLbJ3QN4zJ/n6S0HwcAQCDjNgzIg3nI24YOLstWboxzZ7ZYNxlsV3iyEldaogsiKi9ojGCGKGZPktYEofTyGAdH5uAzVgFuqFW4+ConX+0SqN0CylwnsbAwHaCw8ZRWjtbJc0ZRXxwPpslQioxkKV8S9yZxbwJ1xaBUpzTUQht8IpmVTZmBjilD6xReOtJmCux4DyXQss1p0JmFGAeQ6MABFgDUAY6krKlIFU8M/jzRV5EXd6T6KJu0c41J/siywpwWxru48ycORzNkSIoKe5psgb31wFx/kp9+0vTNaBizkLGK5HaQtggYk0BqFVNGPmMD3UmN1CKmzSKFA2EsYsYolJnECgusMINSo0hmFEjNQkrPVphFtoCSUPMUDkHjmG7x2JIbEXIldQC7BlOKXAmEj9ayoFqYAnVeLNMjy41KZCaB3inlojVaIwEAAF/EAQCAC3JJpQii6yJ5ONVLj6/rlS7cHVfxqDqpmad2gfoAu6kPLa4adEbA48BTEZXHRvrtEpseMmnFOjOiMoFmDynXC7UmCFewcCUblbJJGV8mg9RKHJhY0RVW9GMVzWBFNlhlZo4sE7vq0rFhes8wsavLTwgG54liVT21Su2+8fZVgIEqp7hDlk6ggaqoeiPPFeDchDg/Ix7blORnxeoQX6jiKd2w0ilMdVGUmeVvksXbKAACrHG8cUgS6CCtWWTiQFl5lI0dCy6+s609anrWRdEC1LlMNcxy2hbF81e6/lVo+U4+fSIcWmf1VevKV9TUgWhyF1q4xKfP0KvQFUkAACAASURBVKlTaP5WMXsnmTjCiofE0UfvxqNm7hwd3gJWn1Xz99Dyo2zuAlu51Rx89Ky9Uc+fi5du4aVbaOud/OCtfuuZ2Hkj3X6hVx/4e2/o7Rdy/QlauuOcftavPIort/D+R/m7X2QuvzZdf+d4/SHx+lcN1z9xzJ7Ufvxl9P2vo6+/y5//OHD9XeL4x4G5e/D8x8mzz627n5xLz+7JK8XovnL50VU8VYwfator5PCmqWMFVUUFgS4kOcBEe0FTBsoMKc6+DB5+Skf6GFOM2zqpMUbrIt2y5ilZ6dDIYeoQmRgAAGe9JNSBDlflpQN6cpcpX2vG93VLJ0HKKgq2yNsmda0lontOpgtwzFHIEEK0QVjth41h0hKT2uKMt0EVbNUnuq3WOG0IIKYwQVn45jBlCcOuCOJJorFmJtokqW+TB9JwOIWFM2ggjUazRDRLh9JUOEMFU5g3iTnCYl8KT7fLY82EK8a3BnhdRe3yqfMPvxs+eqNZvjBsvtNUTo25GUN/WR3uwHKjZHeJ6poyAQDgTWtpB29sUw0b2YFWdGSTHlpFfTnYlBYHu8jGccnkntqeBwo75pZZqnwFTx7K1++lV++czaMi3FiDaXhSGygxiQgDn9QL5DYYVtdCGrbMjhA6HmUQ0CYhoePRRhGlFynMqMICyy0IbRIrLDBtEqnNCKxkxbrk1QuPLyMMtUDZLgrg1NTCLKWVHJh3JHIkSIh5Al40p43l0KZ+DSEHtXYy3SJvHzQ4fTKrC7e4SKlRwIHZmIyj94pDbVS0SzR/4HPHMQ5ea4nA3gylcvFcKdZQWTk0rUkmiGiUiYQUIR/t8KCRiExrgWQmUG4GJRo+oxUSMg4h5WMSLi7h0xKxUo4BQ0tM25Sos4i0T4iHytKxdXVvWVzYljcX+K2T4vZp/tgqOn+oqF4qp/bgyT2isA23z7NLp2SuCBR2kJYp/vgW1TYLNk9A/ryIcQlJk0BEc4U01xpUCGkewAcgGTvarAzlpaogq6OIzx0pxrbp7gpT2NaY61nDW/jmB33HsjwwzG4uodo0kJ+F4r3A+KZ4+8Wyemdcv9fuvHFU71TVK+n6g2zt3lC8wBfumJ4VqHcD7F3iTR+IF07Q6UNO+QpffJDPXaLFU3j6Ulg8Ey1cQcVj1vQpa++jYeOF2n3PrD+DO2/wnWds8wmZOwE2HsHNR9Heq2T/vWz/HXXwqly8BdYeBCu3wr33svmzmukjVsc8sP/eWr6Vfv59/8wt6+5nscV3aOUZXniGzn7kOf4i1VGp7SwTzTNorkSnR7Dinmbn1bL25M2XyGivZOHGtvhgbC3RgVbQ3ixsGMeMcSFiqFWn4OYiPrZmon1Aac8ic2LpLgsLq011GUONCp0XHii5x7dM+VlJa1kyskkV9/HKSYiDAeYQHO/WiA08fUAQzIGBHG4Kg0qPSOtHbHFG6YcJExszs1QukcrFsURBtZNj8Iq8Scodo2wh0J8gIvWSeCMTzpDhNJHOS2NZtKFL3juhbexiYk24J4pYvQJ3GHMEYW8EswdAVxDyxfFwPRVpkPhS4qmqfWZJX5/EPPXQYFU+tWcMdyhaCvLxHXPxgIp3g6Or8lQHzIHZvrQOM4vGduRzR2rGX+fJwz1L0twk7WmB+hfpviV061my9qw4+mxsmRYuXpGDa6K5E2r7nXXuSFW58CsdiMoFy60gYRLJbYjBS+q9pMZNyO2Y2oHLzBCm4ypsmMaJS0wQrmVL9EKJXojpeLRBJNELcA2HxwD1w7q+EhNuIevQWoAPoEpeMi9r6dUkc0y2Q/k/FU+jj4o0a/vnLTo/D2ADXILliICJnK5j3B7PMQobSCvEMM2lDWJbFE52sofmPCIZW27nxfO0xMqPNqHBFsHkqqptFMm0SXFFrdYqDoWlFifi8lBynVBA1eIKPiytQ6QskGTz0DoWUotJhEoFqpBjwHCFHF9VDi1Kx5aU40uKrmloYlM+vactrDCFFenKuXHhgB5cBkc2OIU9bOYIrlypJvckXWVe6yw4XCUGqoqBJTrRJzKkuO3T8lAHrYtgaheodMK5EVV/2clCa2vFLBHB86eU9hTUPi6LdSKEszbSRQysKHKzktFNqLAvWnlWdq+Cc5fG4W3h+otx9gKq3jNz58KJXd7ELji8LhjdEs0d4/sfbHuvtulz8cq9cumWqd7Jq4+auUusfI0vXqPzN/D4YU3pGio/EYsv1Mpb6eIzUn5Slm7Byj0zfQ7sf6E5+KDYeUb3HxXH71T7b5jrL+1HL8ThC7XxJDr6QB++0mdfaI8/SXeeRTuPouNX6vxL9foTtnxPVu7Fk6c1xRNh+Ya6+i5YPCXzZSAzJrI0AJ72GlO21pnjKPwA4wLiQ4KRHenCrdTbh8wcywMDotE97cCOrLEo7yip64fVwU6CdImmj+zTx8qGSSreI/I0keoAXxsSGcKClmG7zkc0D+rYCG9yKxjr1kztBJxpjTkiQRSiWpgjkrIaB00yJ8+RhVpG0eldsznC07o4lpDY6BMqbCxnlDQHUWsE8SXJcIMkkCZjWVkoJYk1yUIpIt7I+CNItJ72RGF/Eku2MJk83T6k7SoY+sd0bX3KeD3jCsGeCGnzIe4g5g7iDj9icAjdIcziE3pi4uqpO5QSyDQsAARAOVeXhNunTX0r2s0Hsy8r1oc4Q7PY3ZbHHiUFJBDu1Gw86yd35W3TyugANbgiK2xruXKgfkjcMoXlF/DcNO3rYBd3oNFtdOaYypWA+QtJ1wLflRWJFTW0hS81gZRBrHZiGhcmtYgps4jU8SVGEWXg41ouqmZTRgFlFEqMQsooJvRc0iAgDQLaKMZUvDoc0MdEgU462iNDNXUSI6jzoIxeyBbXgJRAYUZgiaCmpgaoq9HZyYlN7fS2Kt5BWIKM2Y9YAwilZ+eHlPG8EkJFAACAco45CLYXqI4xBlWzjR6RIwa6YyhtrLVE2W1TSmsCaBiWaZwwyNQQai6kqGV0fFjBEdEsNs6CZQJUxhPibBDninEWTgpJUkgQfGCyKp/bMo0sEGMVenSBnqiqpjfVU8vysRLeMS6cWmcKG0jnPLujVNdeqpvYwsc38eIBlp1gZ8bFLVPsUDfgaRWHesTWHIhZajUR2JaGlX62OQjKbUJEwSXkAkAAcGFAbhCkewiWBIi3S50N/Ol9e7CbHx2AhtaJwVWsYZK/91F39JVz8Z7e/miZPRPvvrq2P1gWL7WTx1TPEnd4TdBUAGZOwJVb5eyxaHZftHrD7D35Zs/EpSvB+jtt+Vaw+V63cA9W32lmr8Tzj/TSW/nMLVJ+oYrXguUH+fKTpHjE33ymNx+g7Vvx6QfT7hO9+0a68cg7eq9cvxfsvZVtPYGnn9U778jNB+Lqo/niC9X1t7bqA1R9Fi2/AQ++0qx9wLe+oCuPNUtv+KVrwfwNtv5KH/9Yt/lZvnCPLr8htz+qnn/n/fi3kZ0P8rV3zsqtdP7CHO4CqzfG028DwW7CmgaPP/pGdunsrLRyY6s+Md2LuC6GbN47+yqacBdqiZCuBsqVUoxUgxwJC5VigZShhltbIwRAhk1pwVhe620kXA3CaC88uqYobEtbR2WhFB1rkSdaFIkmaTRLB9NkMMMEkpJAmnQGYV8E9wShYJqMNdChFOn0Cz0x1BWG3GHYE0PtQZErInZHIHdI5PRD7iBq80M2P+wOEXY/brCKTC5YYeSobUK9Q2Dxixb2rdE8LLOxGCMb1nKOv44df21oLUmEmhoAALQuKNkiGG2S6ny0WMZpmFSPrWtrKYCjAHrLTHpQWNwn7Dk8V4Bnj7SJAWysqu1ZxIdWJa1zgsK+YnxXdfLZNneu8rVI/WmaMfExLY/QcxmjkDLyUQ2LNgtRLZsy8Eg9jzIIMR0X07ApA5cycCVGntoGySxCpQ2Sm8WEho9peYV15/NP20bnTcMbpsVTe1O/DGQ4AACoLLBMD9cKav5/87pfEmsFTX6eNQipHHx/CrMEoZEFQx0b4HF4AAswOHFzEBsuO7O9EkcIFUlYep/AGYdlFpa3kd88TPQUFZVjc32fEqTrMCWX0AogmiWiObhCKKa5QgkHoXkQwYFIrgBniVGWSkmROB+YqNBTK7L5LfPoEja9plo7cRY3Fel20dSqqrhOFDbR4So4UhUPV8nBJXFqkN04AbbN1EX7xYNr5MyRVe6q89VTuWmya4HqXNA1jqHuRqGvhVK6YWsAqYNrmzpUzZ36pjFVfkKbGpAbk6JIl7SvzLSXsPpRqH1eVLnUzB4rNh505St08gAa3xV1ljnlS9XsCdW3ws1PAOfv2ia2qY0HQ+kYWbmWLl8zMwe8+VPh6jW59qhYfZGvvqg3P2qXn/DKHb34QM9eE6VbcvoSLZzAE6fY8B5WvtcvXEnKt8TUIWv+jD9zzNp7o6xeguUzsLADbDxRO29ly7fCyiVv+0myecf5f6u6iyXXFgRRzyslLS1mBjEzSykpJSUzMzMqM5XMDDt3wuZzTp2q6qrbt29Hux2GgQcODx0eee5X8It4cEd+jT/ii//wM3bwTuy/o2ffuKOv3M1f7Aff6dp3fvsD2f+NP/mL9fQvrof/CN/9m+vTfyav/4vt9l+9h3+R7/9b6PSvwu1/sR38JMYOodZ5cOKMbV+k+bDBXSaGapaTn+nUCD1ec3avE9Nn9PQJ17HMVj/5HFkm0Ux2zrNNY7QYA3tmNcIDDG6xL/8enT5yWkMSymE4DwUyUnFI9Tfi9QPE8kWg+hpdvnFtv1hHdrjeJTWYNiUKZKbI5JvFXEWIFWlfGg2k0WiBDabJWI6pL4upPJ0us7kmId8sFdrUZJHxJsFIPRHJEakC60/hFq/BHUEiWTqQRgNJ1JuAdTeYyiuNneF0UXdHSXvArHjrls8cuTbClyS0gFFLYlMHrq4VavTQtX7nYL0opIOjVbXQo8crOqqbbv+en7+yT9SEuWO9Y4lrX9Q27kO//0/NrgrYv8HmBslQ2ZDtAaYO+N1PevM8OnIoLF6wk/sWOYzwdpMeQGSfWfWDegCxBFDNjzojlDWIqgGMdxlFN6R6Udlr5j0g6wB5Fyy4QdlrdoZJ1mXknCBlN+XaWN5XV8cA67fupVO+sU+ERRAAgHyfAnMAgNfRIibqHCnAXRPWdAuZbKQ9KTxcIFMlDlKMPbOcLUJG6m2aF1WdvOSgvXks0cgDpjpRJ+1RPNNOdc+o2Q5udsefaoV7Z2R/AwlSAKODrBUkFJDSEd5C0DJCKTDCmxgJJkWIkxGcN+pWzmHhgPkDy/qFf25H2r0Ibp3ZNy/8jaO85DMW+qiOOaRzGetfZzoXibZZvjBE+iumjgWqbYbauEnMnqmRDiRcUboWpOqDLz9kDrWBzVO8PQ8l22jGiVA6hHBmX5DJF63lSak8RXcuij3LoitL2xNYfkRsmpL618XWWaZ/DepZxVZv8eUbavwAnqiBw5vgzDEyUjW1TgC9K3XzJ/DnP0vVF2brmd58Jjeeye3PzMG7+uu/tW29Uos31PixoW/DNH9B9K4DQzvAxAm0dE+PndRNn4MTh8DGkzxzUVd952qv0uu/lLY+4Wc/ffsf4t0/0ic/9b2v7N4Htf+VOvgQTr5g//qP/NMv/fSHsPcFO/rK7n1lNp7Q2puwfGtevYSWLpD1e2z3jd56Qc7+0A6+cxuf0OoLsXgDHP2U9r+Tt//QZ6/goW0hMcgsnuvZQbO1Hhredaw/eFcffUM1R9caPXXAl6ZYR9HYv6NmeziQhQt9VMciWxim549Da9eFRDe3eOEe3yMWroTz78U6yqT7mZGV7OFr5fHvbUM79q5FaurIUf3kXbkV5s706z+SkRyUa5ayZSFd4pJFNlHk0yUh16ylKlK6LOYaxUSeCefwVAObLnH5Fjld4XNlIdcoZBrpQquSLDDRPB3Jkt4Ymm5gQzk8miWyJS5d4OMFLpJmIhkmmMR757WZfVf1yVPsppxR0J/FKgO26W1PsIQPrmmXv1lHVkXFb+6eEUe3XD2LSnlcevhn/OIv9qMf2uA242uDe9Ys/jb+6Fsi3k20zLEDm1rjODFatTRPme9+d3ev8ol+8/4X19geH6xnVJ/JHcdcMdiTxP05PlDP2kOgPYw4o6jsBdUgqvhg1QtzTpPsNvMukLKCpA1kHSbZCzEOI+c0iR6MthhwzYCJpjrKmO2QE2XaFaUBBFy7dg0uaqobb+n19U/FmnvtnhQRyKJ9405b2Li0nxC9sDUG985JhR62Z96qBEA9gEKCIdPNj2/4AQgADHWeFDqyaumcEeWIyVdP8EGoZ1ad3oqhkkF0IJgG0lYzqUG0jMACyKgIJSMYD0KcEedBkgcddtFl44GpfWX5yjO2y42sEhun6uFLeHhLlUPGfD/bOcdl+uCWGTjSjcW7YWe9qWFITnSj+T6sd4VvnkFLo1D/hrVnSch0wfEOsjDEFYYYex6WAjihQAgH8lY41qwMLbnLo1zjlHXlRgy2EayDROS6wqAtUKYqw0rnvDPZza/d2FZvsO1nYfWe2n+zbn/S9t5s1Wdm91m7+z168M22/6Fc/hHceGbWn+jah3r43bl+h+1csrNnyOwFsv3umD1Dlu+oq78lT34Prr7A66/s1rt4+qdv+82y/92x992y/oLsfJBH3/XdN3b12VR9Q45+6qe/u49+s5395j75plY/mN034uKHdPxdOP2hPv8zffnLvX4LbDyZTr9Zjt64T797P/0tevXLefZD3fsirF4a1+/A+XNw6cpw+dOz9Yaf/hT++r+V1x6IoW26dR4rDGFj29ratfvwi9/baqo+RHY/efo3qIka17tKuYrk9EHYSNXRFipcIJbO3KUxdunUvXjpmz3zDWyRHSt0ZQwsDLF6mPPkCGdSZqxEqIFbvypO7fr61+nBTXLxQh2tiWN7lo4ZIddMhdN4LEcFE1gwhceKXKzAhHNEKEsUmrVQGo9kqVg9E8vRkSyRKDDZipBv5uub+GwjFy/S8TxRbJWL7Uq5XW4fcjZ2yYNTvnKbkq1wiTwfzJLusGnu2H73d/fkvtwxqjqSdU1jVsqNcl4QAIBgRRre0gAA8Of5TDvXM8O0TcHdi0rzlHGwKrTOCsVB9uL35NSBPLDhbxjmehYt6/dC/7LIeUyN40yyyzi6yx5+9d3/vXL2y3fxK5Jp4l1hxB3FQjk+UmATjULnmM+dRCxBMJjmdL9J8IC6D9a8sM2Pqz5U8JpFL8y7zbIXskdIR4QUXGbWYbaEcFscJyxAsEQuH3tahoRSlyz72JN3f/csq3rRQEI0UXUIZ1K9aH2z5IyhyWam0u/Qg1i6kfckka1r78CSOrworxy7NC8VLlCpZmJqJaBYcdWFFbqJiQ3b6mmwYcBS6JCjTXSuRYFZgLXCuApRGkypCCOjpGDmJYTXKANjhBiQECGMN1otnMPKA1MHyvSRunLlm9kTLp9jC4euthkx0oDHmvjGUbFrkZk7kdsXsb41IdZBZDrpQi9WGiRzA2xlgulethSHaU+esCRwb4kONZOBEhxp4lAVJiVYtKFWP5Pt4iqDXKSJmzvWV68kMYH6inz3oiU9xGoJ2lmgW+bk5RvL2Q//3ptl64XbeRV2P+TaF7X6Qp398J3+8O59WHbe1dq7a/NVWn8mVp64rc/K9rty8MO5/eFcvhfWHqm99+DKI798L60+s+vP7NoLs/+bb/1VnL9ip86QjWdl/ora/ynvfojL98b1J+zwu777Rd37bq1+UWs/1J3v0swNffz36OwNcfhdvPjdcfWn8/QP69FPee8Le/xTe/5HrvaG7T6ba+/k7gux/8pWPyGn35TDd776Qu6+CA9/Jquf6M0X7OpPR+Mc0L9Dp4d4dx6MtApCEGpfUge3peyoPLitzB2L0U5Ir8caRuVCLwdJRoA1loeE2QNbfR+WbEOa58SFG2liX411QKAT6JoXO2a5jinZGsEBAyA4UH8BbeqUP/+Rb5sVGkapwS1+bEfoWxX2HyPlFiaYxIJJPFkQ4w18rJ5ONAjBDJ4qcvE8E8mSqQIfzOK5spApc/EClmuiSh1KrsJnSlyyQMfyRKKByrdwmRIZysGxPJ4s0uEsEcpS/jTqCmHTZ/baF2X+yNzdjw6vqq4Gom3SHm0mUm1yuMJMbngABrDEoFgj0zKGL527Q811LVPU+LZulsGmSUvzrHj7h6trhfaXCIAAZvbcKzfCyz/cJ1/dYgQYr+EHH65v/2Pu/i/RyT0LY63jHUbNBzoiqDNq9qXQSJ5yxUB3HHXFUG+C4d2g5oVEp1F2GTUvZAlilgCm+yDZZ3JFCUcUEz2g4DJag5gzQXXPuUZXnL4slaxQoXoCtQANA3T/vKi7YYuHUuxoIEOOV93BelZwmNv7lHhCUH1QMksLHFro5pPNuK+ByPWSroQAGE26j6RViJIx2Y2NrTijRcgZBcINhtFFe6wixkui5ERJFcQVEJPMnI7BnAkXQJAFMR7GeJAWEEwEEdZotwtWjQbmT2yD68TCqTqxzxf72fKYTLkNuM1QGOQLw3jjDNU6T2YG8Mo44W0w+wugJWYO1MPtk2xxkGoZI3LdvOjFmofYRAsZaWQqw4qewigHTKrmYErBZFNjvzPWLAZLRKaTijTjLbNa14q+cqetP7hmjtW5U7FhjKs+2E5+2ndfxc1n+uxH4OCbc/fdsvbCTZ2CW5+luSti/o6avsbGzqnRI2b1RR06QMdPiM1XtX8bHq4hKw/i9qtl+YHcenFMnkBzF8jiNTV5TAxtG9pmzZNH6PBu3VjNcPTNtvlA77wJO8/K2h21/eKsftgXHqTVz9aRA6phAli+d46fsJuf1eVbrPZFqH3ha+/y+pNh753a/8JufDLV3qm9r9z+O1N9xs5+ySdfsX/+R2X/M3b4ztde6P0v8t0/HRsvfN8WlO7DiwNKuIJevCcOP8Ibz9LMGTt/pk+f2ZbOHR0LQvuStPPoTfcwS8fu27/Ghqq2TKcIIECxS1w4UgY27bFmtGdZmznyJdvJXCfSPilXRmRb0jRb8zx+ifzxz/L+W6h3RZg48K3fhcd2tMYxtmeaW93Ian5jsshlSmK8yAbSWChLpIpcvIFLV8R0WYznmUQ9ky1z2QpfbOWLbUK8gERyWCADh7NItB6L1qPtg/ZMhUw0YJEcGs5ikSzpS2OuGKR7wc//Xr/yoF/8EZ7aF5auHPk+dazm3X5IODIYYAY6ZzwXP2ILx46V08DAlCXchGoxINqOjm5Z9Qg2vBbAfOaJ49D4rtIyCmEyhFiM+S7JHeKCOSVQMh6+WTcetb5NYOfZVhph8p2C4DRLDpPoNIkuoz0MuWJguJ5xx7FgktECoOKDnGFK80L2IK75YMENWoOIIwxbgpA3QVrCkDOM6AHYESFcCbTYJQMwYI+yoTx/8lGaqApTW9aBeRvOGw0EqHgxZ5ROt0rtQ7ZEjoFQMBhm2kasw3NaNEmNrOiRAtI6Th18To6s29NNnGBHlCASLzFGyuBJEZU+un9RXj3126MoAAGYaEBEEBJMIGegLQirYxBngFiTATMacSPKmU2ckRYRigcdDslu44HpQ3nx1Lp04Yh3EKUBKdrIqSEw18m3zdDlEWL+zNm7KrRMU7k+2J2HI82sHoUTDVRDj5WxYgYcNPMGTDNaE4gexx15Lt4lhkpqtKS3DPgEDdasTKyoAESdL88ESnRxTKwfojoW2dEdZnSH6VhBB7Y0T8XgzNed/nQd//TvfdVOfgVqX9T9L7btL2r1VVm+x5cf2IF9ZOKca1tB6oeB4UMyMQD0VU21N+fcBTuyaxzeNUweQ5NHdasP/PiBaf6SnLmA5i/pqRN0cANYvmWqn+TDD8fhh7x+AW0/CruP/M6TdeqEHD/mps+krhW8b41onQe2P7kGt+tmTpHFG2zrE3n4TTn6YH78NXr7Tdt6gU5/aHd/89Teua1H89EH//Zv5aNvzP3vnuOvltqzfPhon90nn/+RHK1xqQGgdVar7+OSXbI1Zir2OsuT6uSRuzzun7uIJTuxVJOAiAZbmPRmcTFQ1zSBZftFLYgAAFDqljpmLYhmsMdJ0QeGC5AzBQVLeLoVrgyzC8f22p1v49w6u+/rWlK657V8N+SshzI9eLoNWZ4T/t//q5ppgOP1VDRHJMpcpJ5KNPDpkpgscYkGvtCiRgtMosRlKly2TCeKcK6JiRexUqfS0KW09FvqW8RcI51r5fKtUrpCJUt0OIfHi7wrBrnjcKLCrz0JK/fM4jXRtcQcfLG3zGNH310b90LDoMg7UJA2A4hB9tTRNoPHL9Z38kPr0uKxWugT+1btg5t6ukPKDDC1z3qmggKIsW2a1pPwfy+TbVOWtjnVUzRVJo2nP107zyF7BJYckOQwCVaTzY8G0kwow4RynCuO+RK0O0ooAaM/JTgjhCWEuqOk7ofUoNkZxdxxPJjj3ClSD8OSz+SOk5ofNTIGmDe5IgxIA1qA7Ju3yB5aCyCslZzeDOVbBQNmAMC6ln5rS68uKrioY/VNdGOb5AxBniSdbmKaRtCJqurKAckObPnMtXQYCmbMeoBAVXO8ldi68o6uac3DMgABjBOpIwyClUEEg+plOBVFeTMuQKQAcxJJSzDKgYQAYazBYuM0jQZWru1zp2qyAwmViVCJpux1pK0u2640DIqxTiQ7QMQ6iVQX7itg4WYq1copAZMaQAEEAIwAxIKIDDX0Wy1pzF0gp/fdnbNaHQ0ABsAfteM8YA8y2S51shoMN8nRRqR9Tu5YkMqDvEkFmias5XEl0kaUhqXyMLN0oe992HfebAdf3btftJUnavNF2v2w1z5cW2+W6XN2cA+aPRUOv8ZWXoSz78nZK3Tlnl64wi4+ktPHyOqjtPMm1j6sSzfo4jVy9MW5+yYtXdGf/kw//Jk6+rDc/5bavmUOHhx3v+LXP+O1F2X/3T19hG3c4NPH8OY9dfSmHH6wV7+8x1+EnRd65xNzSy953AAAF+VJREFU/FU9+6Zcf2OOXqntZ/PVL+31XzN7b8LWJ3r/XXn8e2rvm7jxTK/diy0TQLkf6Fkg2qeMw1Vy7tBXmlCkuHGqGtRjkC1Hzu77+jYd64+e3ICghs26jxKdlCPBBgtcvE3unrPP7odjFQYAgIEZlxYxaV4UVgzRPDc46WoZtA4suAqddOeUNLkiFbtMvdNcul3pmJLaJ7TqXahhEBlcs80f+pq6zEeHrfYQEC8y4RwTypGZihzMUqEMkW5U/BkinCPTFS6aJ+pbpWSZyDTRlT41VSGSJTxdoRr7lHQjHS+RkTwRqkcSZSpWoL1pKJglAmnKl8Q1X133om1kz3z6m2X72VZ9lhcvqa5VY8OIoW/Vnu3WtACSq2hrR2F3jPBFya5JNdFGDSy6I43S3GEk2SlPH/jH9p0jVa6rVwNAYOmGf/33+PpZQvFioQKT7RGirfDxT8vX/zl++M0Vb6F4O6h7EEeA0H2wM4y5o7glAGk+0BFBvHHKGjZ7EoQnTjiiSCDFOsKIL0E5o5gngXmzpB6G9TBkicJqEHFFCdENUSJo9XEGwugt8LXHZK6dC+Z5b4oTraY6zOAIcclGJVgP90/aAQhgLbA3SxWbRUfIXEfUdY440p3wVI2PlJBIBe6ZEV0psNBJ9s5ppR6+oV9PlOhkCzOyqHRMC2NVxZnCAbxOsOHWME9KMCkjlASRAkQIEM5DIGvCBQjnzIpCWi0sMLkvjmxLY6uRXI/iz3GMzYTKxmwHn+xk+la0UCua7qQybYwYBF31pLce1cMQ58AwAcq2Kpk+rmvJluyy6iGkZ8GebrNWxp22mIpLSKxBHV3VVy+SzkY42orZ4ly6XYp1M7lBHjACY9vOhiFpdMsba7JZgoQ7Sw5v0hN75MKluHCFr9zSW58sm0/6zCmxcI3PXxJTp/D2q+Pke3j/i2vz3v7+z+6NZ27v3X78zbP9Ihx/s5/+dO+9K5sv7OUf0d13+fyX7/Fv8eMPy/5nfu+F33mhL7469u7po2fHzBEyfQCsXsO1F2zvGXn5w3PxTTz7pl7/sl//cF5+kz79NXz9w3L6Vd15IQ+/Cm9/S559UZ//Gt1+IpYu4I1H5fRHdPtNXLmlt9+k6ptSfbPMX3E7n6Nz5+LiuTp1bEv2YIUhMdVraZpSRzdtZ7/Cw9uOwU1l497trIcTjXyhg27qVzk3WRqWBzadnMuQbbZX+r2EZu6dCvZNhfPNTtVPEBbIkyCUIGhPII44UOnjlqvWzmm1f9K6sxvb3PX8+pVqnjG3zXDFATzfyTX2ERuH9d60OZDFfEkkUs+4k4grATsiJi1UZ4+b7DFjpl3y18PFbmuqka70q/l2PlrEogUikkWTJdafRX05wp3BgkXGlYFjZdadhLxJxJtE3XHEFoGaJ9WLP2LdVXT6BB3bNy1ectOH9NgOO1Lly4OyLUyADJBvkyU/4kvhkSLC+wyFHmu0je5Z0hqGrcvnmc4le/8uP7jsVAPGjUfnzrO3a9oOEADrrOtb9HhyyPAWuvWs3P9DmznmZJ/Z6sctXljzQpIHVIJmewhnnHWWoNkVw+xhyBFBYgU5kOZ8CcoRwXwJJpDibGHUFoVZH5Du5Cu9DlsEc8UI0QObaQOAGhkbfvG9udivDC+6it2WbIssOkHFgdGyqb5NCjbQtbu4tx5PNgqlXhUADLxGeTOkL0e0TNHLF4HGUTLVSUg+AoCApkFtbs+RaGJiJVYLIUYeiBSgyiA+XlW6ZkVbVKQVVLRhOGsiRLOkk7yEUCIsqAQtwjhvxlijLFI2CweMVpVwOwvQAGU3k6oRkY0AVeeIIO40HGuhK2NcsJkAFAPtgZJtXKREaREyXFDjJXLpJJxslNrGbDANAgAQL1kAAqjvEWmfqTTg7Jq11veLxSGyZ0mLtRKyFxtYdnfOy4ES3ztrqT5G63AIAOoAwuRNC4UhKd1Jzh/K1Ud15hhZPIG379ShDePmta36bJ09xxev6IUbeu4Cn7vCps7g2TN8/U5av2Oqz/zhF+fJd9f5b8Gjb5bLPxKnv/wbT+TWM33+03ny1bb3we29CJdf3eevtovPjs1r5Oiz7eRNfPtb6uGn+/6n6/n3yOu/ZJ7+9D397nr/l9j1F/Hmu3r+VTl6l+bOwKUL0/YLtX5nvv7p2H8lT7/aap+F6oO+9+ad2Ccu/0id/BZbv7NPHNELV7ate9/ylbb14NKiQPtsuG81EqtITeP64KZcGmWb5uT2ad6ZojPttvZpS7pL5L1o86ij1C/ke7U6Fkg1OhaP0kAd4A2xIFunRaBQiVP8mB6E3TlsaNHXMub67bFz6coRb+M3TpXatfvwXZ+5cE0f2IqDqJ4CAkW8pU+2RIy+LGWNgdYErMVN1jhoj0OBetqdgt0ZOFqmHYm6WIlxRoFQDk+WmXSZi+fZcJrwpzB3HHKlEFvcFC5yjoQ5XuT9SdQZNbtiqDuKCK66ZBfz9/8jufdh2f+q9Ffx4Soxvq/nelEtCQQaKFuUMlFGUkM6Rjz17Xy6A26dUZrn9bljW9sU2buipdvYmQPn4Q/b5h2V6lQaJ/CBNXVgLWaSgOqx7/Ux70kC2U7jzDFa+6Dv/uFUQpDkgDQvaglirNNoDeHWEKkHMEsQcUVxZxRXfGAgxWsBsz2M2MKILQzbw4geQKxRaO+uYXDZ1jJsCeaYph4XZ4EB2FCHGGQ34smh6TYmVITz7ZZEmWvpt/SOBFgFdIToaI7JtaqpiqvQwayfRUMZHACBbJvQOaVN1dwtg8zUnqN5RMm2KAAFWCOEI0bEKnTTkFzoU5ZPU00TFl/RmO6CywOEN4WyKkiLEC0hrIQJCo5zRog3QaxRVClMMKOcURBQVWWB6T3vzFHUV0/wbpS2wpgI6T6O1sBEEzeyaWuZ4hx5sL5P7Z63JzsEdxbTg7Q9gpa7HYDh//fQ7l5Wl288c+fR3S+51KBaGNMbRuHBLU/bvJ0LEJYIUumTGod1WxqdrCrdK0q4SY42cd1LqhhGxreo2rX14Yt390Gq3irHT66zV2/tzrZ5JaxesDOH4Nodt3RFzJ7CW5+0zU/KxpO4+SQcfglsPYrL18TBu2P5HN2+k7eulbUbduma3LwTdx7FjVt27RqtPoqbl9Tho7p/zR0+C+//Un/2rvz4j+Lbv6WXTg3L58D1L//abd3DH/GDV3Lvnjm454/f9NkDYPNePHm21Z7IxZO6y2/OrRv4/LNj65JaOqUm94nJXXbpQF4+lqbXhN5lomPWPLLOL56ok/v20gyV6pUAAiiO6M3T9sYpsWWWHVjW6CAQyGEmEXBENFeSHVr1+suMI0EyVrMaxAQ7aMABGEZYAcIt5tYxZ6iksy4w1iBkO8nmITlexv/v/3184Uq4/2dy55W8/039X/7X+Pot6W0Hl68DU4dy06ish03WmNmTxuwJ2JvB4hU22cS703C0gQ0UqHiFzvdI4RIWrVDRPBkvMsEMGstRyRznjcHRAudJwN4E4oxD/gwRzDLeJBHOcaEM7QibgvVQZdK9cGN9+x/kzWd695XpXJGaJpHmcaLcKy3u2fKdlCuOwhwAYACloYNr1tlT5f7Pyty5tWMW97UA7fNyvJWBFGj5PMQ6wXSPLdBEeWLOQrfFUY+1jsLLm3KggfLVg53zyNYT+fU/s74iy+mg6kFkL6J4YS2ASh6z7EUkH2jxQ7YgqnnNFh8kekDNB2k+2ObHFR8suc2i01jptua79MZBmdYBWjUBGGCmzCbCyFngXLswsx/avPAaCIDUUM3FEpyBUXDFRWpuyhNjcQHKdzJDC5aOcSaSp6wJvDzANQ3bRZVQA/j0rsMShTunnfakOVKmWweFnmk51oh2zXIXX+qndmwTG2rHJNs/5xBstJk2wCxIiwjOGWkRIUWYEmBGgEnOTHJmQcRkiQJ65lRnEg4XmXhFQWUTAAGEDdEjVGFYrIzyjhyqJ2lHjlAiCCKDmIwAWJ0nLsA8ZABNxR5LeVhpmbbvPjqWLl2cTlgjRMOIMlxTR2sWb8kYa6PnT+3DVbs9SWRb+DrWyHhMiVayfZZrX1SaF5WuRb55kupaQIeX+asn7+Vnz+6DtP2gb12zO3f61jm7eUqfPHmPPrvPPkKHnwPrD9Lmk7r92Tl1ZF65JlevmI0b8fjFM1NDZ/ewjQtt+ZytvTj3n6xrJ9Dek215Fzu411dO8INHdedSrl5xe0/WjSt0+5ZfOUP37oTDz+rjn8n737znX5zn77adffz4Rt294a4+eX/+Xri8Vm5evZdvvvN3+/G9dnPj/PKQ3Nmx9o6be+eQ7gm0duxfqskL+/bBFbprmliouZLNyP5HpGlBmLu0xXq4oao4d6HsfvZ2LsvRVnOiiVW9ZgNuzHayHWPWcAtXGdMQHexfdg2vx3UXR2u46of61vTSLLtwECVUSHSbWgb1kRXrwrr3/at/5oyvzGIzN9zWs/D8y/3//J8T3/6in7+6SxN8z5IaKZOehDlSoPz1eLpZiDWS0TIRb2QiZTqURxr6pZYJS2lAyvcoiQYqWk+mK0K4nko2CIl6LlWWAhnKETUGs6QngcQLgj9JhjKUN4l748jVz47bv6Uu/rBMXeKj+2x5DhpYI8qj7MqxunfmTbQZxjdczhyZabJ7EhorgpEk+fgvwbljoXcVmTqQRjeUeDs6vMrnuiWTBNSxJnvCvPcpJPiJrkmud1KY35bnDrHRdactY8h2M43j0PqjuPPsJu2A6DQrflTxw5Ygag0SnMskeWBrEJN8MO8xC16Ydpp0P865TKoXsQVJyQVaAogjgjE20MAARhqAeIOJMgSyLGk1uRJYsZfbPPOunwQz3fTYapBV0XiRA0DAFRW6J5yiTgIAUOzQWach1UwBAGDkgL5FB2dDAADANGSy5m4alStDWtOA3DQgOOOmzkmpaVgMNxrHq2LPDNk8yjf0iqEMCxgAI2msQ01G0ihaSdFKQ0ydkTJAjAnmTTBTp8iEIpFAQx+nBs3JRt2domgX2Ltq79u0DG/quWFKjRntCTzVoukJTA/QRtKI8RDKIKQIWj2i7qGqt8FQBW8Z03Hd7ApZAQAo9VlapyyeRnPPkhW3gm0Tnkyn6C1idRSQbJLq2DpSB/UQmKygS2fuyQN/z6rUNsNs3DpXT7Xanf3kVb/+mVi+EVYv+c1z8ejae3ziOLlznD67dq/1+QN07UpauibWH7SJA7xvo2773rFyya2csWcfwdqza+kQm9/Hq9fCxim9c6Hs39p2ztmnr7HatXDx4jq4c2xcirMH5slNdPdaff6ePHux7FySx6+2i2+ezTuydsWsbQCvb+WTe+vBlfL5a+rklLl7dJ7dKtsH5MWzb3Odvj6Orq0pI9P00Cw3virvXkUn1ujFmnN0lZ/eVTevHfNHtrYFaXhb2XoLv/1n6vyv+kCVHt/TnEWw0M8HinSwiIzveGZ3YrQV65zx1/fquS4nUAf4UgoAAP6M0DSq5QaFrfsAgAKxtF20GbJlurlb7CpKzUWwbxYb3RG2n8W9V/v6nXjyZP761fHlb/muRUUPAa4IkG+RokU8VMDqO0V/AUy3MoECFCtR7mRdvoOr7+BiZTxeJpINTKrCJhvYaD0TKbDeJOqOmz0J2JuCAxnCm0T9aSKcZfxpwhE1++NY16J351N691k7/OZcvoE279WGUSLYTPbOyG0DBOUGcl1M74xN9rGFVp2n6vJJy0zVnWxHxqrSwjHlLxJqDCoNa5600jKmbd+5Zvf0SBvcs2jL9wmuNDxTo7LdJAADhSF89sgyvoef/fJe/HK1T4uUxSQ5EUuAUDyQ6kMlr1nywbzLxLvMrMMkOGDeBfMuk+SGRS+o+DDZC6l+WHCBcsBIakZCA/dfkyMrYrqZ9qVoaxA3inXT25bKCNcxKvZMOr05YuPUn2+VKB3snXXWQYZkg9Q3aSt2W5JlwZ8jo41i56y0cOAKpFHRY8q0w/luwRpGW4al7QffyoXcOEInGg0Ng0xpGGqbYNLt6MiWdWQhCACAiTJiLGgkja6QanXxAAFwCmG1CSbKiBJGh11hGQgo9PKYDaCsYKzE928rI1V7ZQJpneKpAJDrdJBO0J3i60ij6EBJ1YxJEAACkXrNFWPrIAPvQjQfnW22SW6GVEhLEMt04vl+KtNJIZoBUyBPiYQ1A+tESKupdyGYatMr/bZUk31izTu0ppx+pFum6PyAuXdFaJ01n/2IrN3ii2f4aK1u5gC9+sjPr5Dr65aDg+hG1Tk6TY8uUuOb9NK5MnfKTh3hK1eWuRN28ZTYvOKqN+LkRl3tQt87V84/BQ7PxesH382b/+lX/OvfG64/PHs3wuWb9+BRXjvDd66FnTv+5LNy+a6fv6snH5atO3T7kbz/Fnl48j7e+o7O6ft759Wz9cvvld19/OLWenxl2T7hdw70iQV859Szc+Cc29FXjjwbJ77pNXlxxz65Ku/e+M7eUvYU0LXCbn+ydyyaxvbJ6RM2P0Z7y3C8nRtedY2segaWbYMrDlwyKX5ydCVd7HS1TTj0uLl7Ksx7sMYxaXDDbcuStdsegxkIBpVgRAjHiWyWzaXIcAKeWXDVd0LxTnN6BOmY0wvdwOVn7fBdHN2l++b0TIUsNtOlLiHfQbeO2fLdfLlfiZfgdBMVrofDeXO0iHlToCcJ+rNoMIv7M6grCYcKTDhHBTKEJwFFipwvjQeLbKzA+tOEO4HaQkZ3DMpUsFQH1jTBX/8lPnPC9W9A7YuW6V1v97TDGjNWBpXRTUu2w8L7ydULFwAAZsyQbRMa+6yeLN82KjiTZKyNGl13My482+yxxsHCsNg+65rY5EJ52hbFm0eY7/+1q2NGz/ajfaumyUN45QY9/Ule/GYR/UZMNf13MCH7IMEN0jaQtoGSFxU9COc08y5Y9MCiB+ZcJsWHck4z5zT76/nqbcabQUwM0DlnvfwW6ZsV4kXCEaSG1wL9c/zwsrttVGkalAM5vHVQrG9npnZDayfBSIpK5zRGgLqmfPl2cmRVTbSw+Q5yaFmfXnWsHlkmVl35JhtIGR0xrHXYNrAg7DxEZ7fdffPi1J62fhVoHOE3ryLzO0kTaeIUlBYRhDO5o5pgJQnWRPIYRJoQFoRIg0VneRYBgkXCn2H1INI2qTXPCNlBItNDhZsIPY4rIVwPMYQGy26iZdieKKqhrKw6GKuPdUYETDA39FgtAZpUIEuQSTTLegQtD4m+AmFLY6lWxRLFKsP2YEFoHLLFm4WGAQvnxLQAQ1oQ1m7Wgqg7g6Q68MYxomWKHdvmxneJ5RNh986+fm2drrFbF5bapWf/2j+3Kc2sagtV6+KesnysLp1LSxfi1AExuUfNH/NbV9r+vXXvSj25cx3e2nbOhf0r5eBK3rvm9x74s8/6p++xy0/2/Vvh+FE/uJVrF9zBtXTypFx9cd39DF5/dx+/Sgef+NMX9fiWv/vkvnt03d+7Xu7cN4/Oq2fH1ZP3+SN+9ujYu9T3jrSLm8DtY2L/MDi2JA7OSWMrytCcMLGsjC1JizV77zzXMc3vvfpG97jmeWZ0l5u/kJtnyFwvzwcQ0gmFSkLbhO7NMYGs4E1ztggba5JDjWzvoiPfp9tT5GTNP1r1BkpsIE97UxSpmF1uIpdkKxmmIYMXK0RDJ53qwAoDXOeCMrAs1ncjY2t87ZOy/WTLdxCpMlJoZco9UqlbzHeymRYyVSFiBTTeQCbLdDAHRfJYJI9H81Qoi0ULVKie8Gdxf4YI5ahghvSn8VCW9iSRSJGPFLlAhnDH0WCG8qWQeAM9tG5dvrYP17TBqtS/Ts6fWIrDTMMQ3T4ul/qloTV3/6p9cEOc2NE7poWJqj3SQOphzJslYiUq3kSObDrSXVK+V2StSLyoBopM0wjXOCi6M7QWRkr91MyOs21WHqtq5TFq+sAysIKObSPbj5alM7svTzF2kHWAnBMU3BBlM9N2s+hBeBek+DDOCYkeRHDDggsS3LDggjkn6M7Q+R6ldcTmiOKOBLF0HJrcdDV00N4k3jNn61+wdIzL7WOOYqfojFG+DFvu1ovd3PCyJdvIciLsjYmFTjFeITNtSrCezLQwiQoneeDGQcHqxTkL4ojiuVYpWeGjZWrlOJhspBONWPsk2bfEDi4LY5v27kmXK0TJdlS04rQM6y6OFGGKRxDKjLFmkjezIqzrrCzg/x/DRnCZ+3QH4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30243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data:image/png;base64,iVBORw0KGgoAAAANSUhEUgAAASwAAADJCAIAAAAW4ZinAAAgAElEQVR4nCzBdXgj9oEw6J8ZJVnMzMxssSywJQstlm1JRpmZecwej4cxw5yhTDiZBtpAu02bNsUUUth22+52t7tdurvvuSf3z70vkMrcieKEOtzNNoWICg9FZpc74yQeF8ficbXexkAOz5PzNVapI2RPjvl651352ab8bHJivbi06e0ac8f9CqvREutXOwNqlYpAhOOpGKZM5c2OSmUCApkZ6p+3RMdsoTFvbplhahU4E8ZAQeHJ2FtD3ng7S8gmECBYTB0OC4HDa01GgVJNb2xqkrg7KRw2myNCoRqEUjkGh6DTUAwGQankKeQksYig1XLNViaDVcPnw1gsKIsBRSEramtLobBKJgNBIsJ5fDZfIpaYUu72pejY6aFzb3rHDmOrNwJjmzK9HoWCIhCQQM+Cd/AEmclCoeoI2HoiDqLRW4QqlVij15gbbR4XnoZqzTSRqIi2UOOl/QFfk1ApIQfcWqmIpvVa2XIsiVNP4UBYfASOWkvlwrkiDIuLRBKqWCI0TdDgDTP5UgRXiKQyYTQWhCfCCOQEEg/fgIPUQiqgsGoIvJolpvO1XDIDhcLUI1D1cAyEwBaaQkPepFNhYNBF1KraKo5I6kwF4n3tHAlWKMZnE165ViowSgVaGk+EEctRkbRNpmWxeEi9kWE0UV0tIrubHYgbpw4OI3lH10T78pmzTZ3dk5ff8A0Orh1lwh2sUJavs+MyvfquYWduyBrssAyuZkZPnIwOZ1uHp3zZhMQoFshYTQF7pD0WTDVHcpb8oHb3MHPstH7h0Di80uZP+qOBZD5e0Cl1XD6Fp+CYXI3xvuFwvkPXbGwf6zl29uaxc69MrR6fmp0KpdtT+cFo/9Tw5v7G6dOJZEgkkMT7Z4IDCwML64XNB6auHcfwUevEZZIjJgp3e8ZPbF99ZIultL5AW0+xa6xnYGa2udV45tTi9nLHjSs71y/v3ri0cO7E4PFjueMrfTPDwZ68a7A3NNTj70x5OzsSHTFfJmydm+4f7O08cXx5fjK+MBUf7Q+mE87u7vDK4tj05GBPITE2mMmmI76Qr8mvl+kwAjGeiEfgsDAkHsIyWxMDM6Fmp9uhLoyNdM1u5Jd2B48dj45vJya2eqdWV1ZWBibn+wbT3fnm3u5Qb7F3aCjX1ZvPdBUSqXg0Hir09iQ7C23JUKStJZ5oSaZS6XSw0NvT3pFvi7cZmnyBWNrb1gEYdI0qOZPumaNbQxxj1BEbdWSGGSqxOTSVmzwJk2i0VoM/Gg11FLlmG1Ll4dhCutZu39BU0/CCrXM2MTGhazLVoFmm4GAwP2q2KOsgZUZfkKzUboxmAQAYPKYtF7Ak2+yFNZoz6e7I8LQEVzSpsNh98W4IGgOrBwhkdUU5gNUhOHyBNyCJpBNjx1+pgZZR6UwWX8pgMfl8LApZymKg2RwmgQThsGAaDYlMrqqpA4iGSgS8nEqGQOoADlUNSoCYRy4tK3HaWuuqIBZHLrr3SfeFd10jj1oHzmhbB7WWQCLdUwIApBZQWYK+M+8G4qsYbAUOUUHA1iLgVRg8hEbF8yT8KkSd1CC3RfVEBj2R1H/912+3utmVlYBFR5MIUCoTIVTiSKw6jhRB42FQuLLmVB9bTCaRKnR6DE9UgSSDVJ7fluTjyGWWJlYwKbM241ujLBa/ls1pYDARKHQtlYpyt7aunt7om1otAaAeWlkPAWWlpaLmTDW8AksGAikaAGD3p/nNrSw1ViRDMZkwBhNL5jCtbb3t45tMHsTl40j0FEdAzJZhisPNYgVaocc1mkhkMvzEW/8kb2rP9Ruevz4t0rN9K/dokRm+nt7WwS5O6KMZ9vyqmUyv1prolmaxqSNP8rabw36Fx+RK2O88fehtdamM2E8/PX/uSuzhm13Lh9pTl/s7J7GpcVpywGAKWhZGls9uHoq5YgyuSu9yqKyG+ZXZxlDz2VvXrz28P375kyvv//bu6y8Sufythw89du0bn/3myuOPjG7T6x9+T8lxK41cQ2u4a+Est/V089AVhKMTy+NV1pczhGIiG610SGVqMllCm18d6umLa9UUqQofy5gX5luPbRQunRk/s5+/dL7v/Mn80Ub3VKF5YTR+7fTW9kzfsenB3bXerYm+VoNgdn3a7WxMF7zRqD7SZuvP+SaG2nbW+hYnM8sTueXZ3PaxYatVaXXIoBgQzGgIxDoxh8mgYHCoGoFG1zU5kwhrDJr6/rnE9Foq2Jno3zg7uHY6OLrVu7A/t1Tc31ocHwhPD3fki5F40jQymcl1Onr67Zlcqjg8nZvcDOXHop0ZuzvU0tEXTPS7W4zDo0PFvrwv1FwcnnMGOpPtBUBnauNjG9b2IWtqTNwSJyptMleCwEFSBUih3ccxGhhCOI6Gc7XlDIGI2BqQegoie2u8b6YCRwEl1TUwDp7GF2ryDHMCRqbIZQwAQNvADlFnuXa4AABAoGDOWAJKJnClVI4O449LbW6B2+cbWL4RmTjOkMmR8GpsQwmkBrl6+PDYmXtMAYInhJuarQh4iUojU+iV6kYHlUnmcjA0Olmukal1DASqDN4AkA2gAVqGxtQQCbVqBatRzWQxUFQSGgCgVQnpVDyDKQxlN9zdq3S1qn/9pr17xJyeU5p7W0ZOwqoAElpaXQowrEjxym+yBWN9LWBQ4BIhqaGhRCYlOZyc0koQCBkiAQkAgEqvX59ti/plKETJ9cNlIrZWouZylDgqB8qQMBhyJZdfn9s8Y47Y8PSG1PRLbDGBL4V4I3wsBfDE9eEUh8wFQkWVTI9AEivUSjIMU8FiIwAA/f2m3dt3U/NXq8pALaQMAKDSt2j8o1SeutHTzlDoAAC2lrwivtDa7tM7KXX1QCQiILG1NCFH49QJJDAsrYYtRBBo9bWICoGaSOPD4ylFMiYbnQjZ2zskbrc3rNU3VpNF+J3X/2hov8tSWWSNDJ2NYbDTMn0ytZUg1SMyY+35sx8wHC1qp9gWs0occktm2BYv4GgNk3MhErM82BePzT02+OMtrRyLH8ZWAqdP/fzqwxuHZ3RiHZ6KSS2eoknZDQQQGl7euXBr4XCnb+/K0Rufv/fJt+Oj28XB0Y6+vsff+12ybyoxc+7uZ/+8f3xT53LUiJVTL3/Ze/jO8dd+wbSlrfGOpsSQ2KBiSBHVCCDV07YOp88dnrWqeTJBQ0fWmM3IAmF6W5p7+/rwS+eL8wvGrZ3w/k7n8mji5N7w0kzH8GD+8Pja5m5vW1DZnjQurPcOj4ayfe6WlM2TNPYWm1dW0ucOZkd6mrYWu5fH8v3Z1o6oU6fjMnlIu1+sM9JObkw7DZIGeDkApQwR2tPEUcghrqw/PnpkSK1rUqOthUKgM9Y3OtKa8gzOjq5PD3d1WPr6rF63xNWW7O7vbGvTRgMmX6Ev3D9nyU42J8JOe3NiYj3eOxFLZ3sHCqlMsK+/Y3RqLtRWiKWyAI/lTGwdNnVO8Bw9ke4xtoohtDYJG5vqEaAOhTGHCzBUqULBx5IJHJlY7/GH8100qYIu72jOLA0du9TUvZocW2kbOjZ//CKOSV0eygEAnOmZ6MTB4doEAMDY5FcE4iKLwx6N0kX07NDw6tZsS7ZzeO1C98oNtT8KAMAi64PZ7fWX3lSk5nV2uVCCQCLKoJAqdaOVTEOVlQGtTgVDlEoVSqGYXAcFWg3TpBW6mnh8AYbLakAhy7kivkotg0KqxTIxGg+pqwc8LopDbRgfmXM20ZlMcbRrVaLjBIdmHa25tukNrgDO4yDgEKBzpgauf6pwGuGwUg4dDa2vaO+b0Nob1UaWUEK1R8w6ixiUAb2RxWYh2Sw0BgH+8ccfm1RsqcmKZdWiqTVUmcic7KEyq2ANgMHDVcOAuz3Q5CfqbIRQUtIaQ3cWuaOzNhyrrDAk7B5qqW4ogaMqlBqKxc7nsBF4Ylnn6tr44asKTiWDDMERqthSzsHjD9rPf3vqxqfbT78AAAj0ft/6I67TnFm6QaDUuryN1dBKOpdIE2CJLFhT0ElgwSgMGIWL4ckJUh3D5OBKFHASs17mblKmVjtO/MSYPQEoAs/i1aMX/52bTnUUbc5maqOT1hSSOoP07ROWzqn01mt/mjm2H+9y8DQwuZPhXLzzjV99jTAMK6TI45sLj5+eu/H8w4sXI28+G3v4Sncww9Hbuf/n3//r4t5Zp8bBZFJ5ajGGicDQQefGua2Hvzxz+/7SqcPhi8/mLr25+fInEBz97qe/d/avG+PFxUc/Xrj+/WTAAkUB7+y1wMHrquLcw5/9rfvk267RPZWrhSWmB1IJtaWRJhLjRKw773zv3SfbXXHVyb2e4/uRK+e715a7TlwcP3GUvXA2f/XSyOZq6Oqp2ZO7ua21kYWN/VNnFg+2UwYDSSgjz6yM2JrJjU5mImVqiaiGBsPjY237y4OntgYPN0YmutoGOwN6HZsnRvcPeCdXYi6/bL6/v6aiBE+qJxEgVHq908xFEQFFr5zcv+3vXVQ0O7qG05MLKWvH9PqxpdxQ/uLpk2M94c5ObySSdIeihf5kb8FmMpP1PmdLYczVPpDuiqRy+eTYcu/o0OhAvr+YzqSs0agjk/JFw4F8NgFgMJi3NdHaP2dvn2UbVfaotYFchSThWWI1R9HGtkWlUrbR2mgPFYRiORKNwNNVjS39LZO7+dXDkd0z1lS7xasSNwrHV/K5Ib/DKikpAR1TFw3Z+dFcvLoMoIgsczTgTSg8UZfI6Jneudkz0TWxcSCyJfYefEsayUFqQEVZ5ZnH3x85uiNs6iqO75n9egSqBIOqNjnNNbWguqqivqYK3gDQmAYKjVBbBxqNfJ2aVwsBHBYajaqsKAdkAg7dUEbCQ/0hFYFWTiHWIBrKKysAl0MGpUBk7ZV4muEIUFsDDHodjVINAGCzmRXloKKiwpcaJuABHFLCoiPh0BISm0LmURsw1f5mKo4MIZExAJSi0KU8NppGhXJpkCdXdyM+vS3RJdQL+GqGzh9sLS5QeHgcrhJPqFermQJ+LY4AbE3s8QWfJ0iAUQASDzCk0no00NlFPCkFR4LBUTWgHIBSgECDMljpg4/+1qiBLMxqjY0iKLaOZZBHVy6ZRx5uXHwDANCUHLF3LanCuejIpCOoUpocaHwdhYFkC7FCDYvIxzJFaKWOrtAz6Hw0lY9kCuBTM7qFtSGS3tOycPUH//v1vR9/LfDky2XuO198Pb5nXzo12JIRWj0MErNebeHunfdJbHB32r1zcmJhM2NtEUo9+p1nf7ry3b/v3fp2LBrYOza3s9t75+lLp24Ezt5MFsYlEGKDyip49f79qf5JIVsklHL0LZL0/HBmQM5Sodzr91hmrzA2AvBUZWph5eIrbcmuuQuvlePVz77/le3o0w9/9o/3zp9hGqIXv/t/icJFVnyFmpmvY+Bh2BIEAUxM9QdzxUef/iUxuTK7PnL9wf6LV4+1heQTE56JCcfd2yP3b45fvzrZnhVMjjmHB+xTk7bbt8anJs2TI/Hh0dylWycvnB2yW6nRiHL/cLzY3pSKu/oLfq0el896hweC093hvvaWRMg2PZiaGU6x+SiehEgVYeM5a1PU+sGTxwwcTqJiCzUkl09YhwBiLWFwbmpxbTOdb80NBJvbHek+jzISnJ+OhvKRyYW+eFQeyYRiwSZtc9jX5vT6tMFUSN+aDHRPKdvGE8kBfbhP7fGnCpl8IVwcSeWzju6cs7/LM9wTLGScAA5HKhQWrtakcAYILChNgCSyS4hMYi0KG+hbY7CoWj1N1qgVG2S+QCNX3tg9uRcZ2m+f2s3MbDt61pBCApJSiWdhY0k7T4ZVKZgVACgbfZ6BC288ugOpAzQa0+j1eSNuayK3e+b68umXXYmmY0e3CErH3p33y7HE6nJQ38DK778amTy7cPq11O49OBVBxJTyeQwGjw2prvTGFyWNwbJyoFUrtSYdHIFyNllbPFYSHU0k1CslFDi0NNyxicIwWNyG47t6pbYOCgN2XxeDSYfVV5aXgfyxl135okzPoJAbWAwsCV+CxVbs7EygEeWQavDk0bjZwSgrBywaAo+uqq0DvkgCDi/D4Ko1roIpMurvWIuGHRcPxhk0qEpK6cm4KLTqYJzPUWLoXAiWUoHGV/DEeCwe1ENBs5/e4qNV1wEAACgBnb0Kp58iktWTGeVSDVrTiCNxoAojS2nkgHJQXQ8yOWkmr9g5nLU6kb/4/bnZVa/NZa6Fl5Ml9I7jzxNzewAAqdJgzE31nXyOpqFwrAaWEGk0E72tfL2FLtLShSomnY8UyAkUFtRo5ygaKa1xKYNZ8eCnX+v6joDI+cl/fo23NUMxMLld8/O/f/3aj//10hvb2bGWtrREqsJ6o82ZfkemX8UQNZw/tTg4HfTFFJmRzIsvvvPGT/6Pc2gbCkdnp7e6Rk8OLY3H2gVWh1Bl4ivszUQurSeVGc0Pi9l8Nh0Lw4DwUKc/zTea6IAkGT/xnq1va2N3wVEYCESTvX0hjMhw++Mv737nd6uv/3R/f8zobyoef3Hyw98inJ0vffjX5OyuSilU2WymzCpFYxA0uQ4OdishgMAqSWYMPZ1Wb0gkMzXE2vnHD+Iby7bju/lYkHfv4ubiaNvUZHOyjV/stq0uxvsGgpMLqf3ddE/axqLCt3dG5geTSxMD04OZ7qxjbbLnxE7vya1iMugo9meH+gLzUxmthkxi1hucPBoPj2I2vPfWU59R63I1hrpb9XZiICSB1pWwFSIUDS01srEiDozO4RhwlrCZyMUr/VmahNriZsvsfrFcSLAmu0aHluYm2/tmPd0LUzu72fnttljR0zXX2jUZLk6ku6czvdPRWCzV7m7POQf64j3tboDDEYujuwK7FoKqs7dKDWYWR1wSjBhpvFqhRsSho4N+SSDVThaSe4cy7kz3xESuZ36na34tNZxL9ISsXgJPjGQqjHQpGU9DhwIhLKRcLmuWx6YzHdGySlBZXaY0NbXkp9AyVQmZQDY4FVZxYzhnaE33rN0FSCIAoL4On5jaqqojJ4snxKGecgBgVaA5vUZQmCPJYUNrhEypZVAg+kY9nU9hsvACLrlYyEDqSmvKgUojYkpkHWsv+xIxnZ0fSefIIjObzbf2nde1+BENoKIEVNWU5CbXClMTbfGkVMkrLQcEHKq/19UABUhomclg7BxbLasATAqCgqlTqDS10Go6rYFAbAiNn/ZN3KQIZTIdVyREI5CleEyVw8Tl8zFESp3BTqMLahUaAkuIi42MVSJrmxOJQpGDp1eoDbBgmzyaEDsDNLoIBsNXsIUoMhNGotcR2QhXlIcmV+jVArYYeftxz+TaRLy/Ld2jAZVgdtlx5Xo3W4RF0bFMlcId5YBSQCLDJRq8XCPgilkal44qwFy7HY5kxQwRjMpDMMRoMgsqkhGQ5Gp7Mz+YVFCZqNJy4B8cVtg18/f/ohu5QORQ3D4OilLlGwrc+uSzkZeG18+dVqoRGitBqWdIVDhXM5dEgw0OJIm0eiSpSuVQ07TK4FB390y4tz8YLo5OXfxQouA2NrE7+jtWNy+xDV4cv+poaXl3akPGFRoMdprC5O0ac2fSIp1E3TEY3nyeXH8zNz2ts5uCTfpE0l/cOLf9xlcPv/ePg4cPyumI9hPvKtILzu4Vk6ujOWNVdg5pE9uz1z9yL92tUdrHN3YevXxiea7r3MHwk0tbHQnX/s6k0sJc3x69fX32cDfW3ind22q/fGbqxtn1Kyf6jtaT+9vFlY1U35B4eS0wNRmY6PEruPRj6wujubjP1tji1GyvDZw8vj454dlcao+G7GND7XYb32BRah3KQLJRoccT6Q31aDA2PVCMBNuyLSYHK1UIwxHoilKg1ci0JrVEw2+Ox7wRv8WnGpkKERlwLBc/MNIS9knsviiox2ZnD5J9i7lC0dlWMHYut46uxdqHGzumZe52T3LAnZ/2xPrThWJztL+3P5FO67NxSyZlBlgs1hudbslP6f0FllYnkJPx9BqZioqnQAhEhL3JyFdQmqNRc2si3hHpGV/K9uVaC/ONsf5IcSU9NETkV3IkPEswT1XJ0XSiUCatKQMji5e6Ni7LNcLyMiBXSB2RDL+lXe1qUfu7zcmluc0zydGV3sUz1ty61OEBAJAJdLw4lhzYc/bsjZ//li3bjYUDkdJnTG9rAsMUIR2BAHX1AI2sRKNr6qAlDApMoeDRGbK2kfPm1DFLqtNgY9KZgM+vkBgSqcljDDZbG1tDGhMNBCCSQCUSHqS6BgKvD7QPyrQCJLwEACA3xeBIGBFXp1WbR3ZPlZcBKg5CxNQptcZ6CIRCQ1GZ9VhKbQMODoVWqRWcl88vWvRMBrOBSYdbTXwWoybUIY92qmVqclkVMLa2QygsTzZkclciCcDegtPYKAR2Qz2qBIatIzFgaEIdGlcNKgAEVQnFlTa5+T63EgCgVdJIYoUl4LPY6Bxh/S//5eqD1ydOXfQrTFCWGC3V4g06hsXJ5MlRDDakyUNMtLM4onKrB9lz7ASMUE3jNEjVSL2NSmVC6xrKfBFuoE0DAPC6eCpDg8KqaF68J2tps/TtmENtCpO5DFnZu3WQv/AkGmFxiOXpnkaNnhJMO21epdXqvnh9/6Vr85VQwFNRHAGzQEfFiaCrV96FUuC95z8ojCQofIjGpf3+978Mzl+RNwvH+vInN3ZcOovO4G0ZvcgT8HWp1dBAwTt+XOhqySzNxXuirUFrJhs1tsTPvPfl5U/+cf7pj4kC2dSVN7rWz69vbG1eeto1cEWYW/nwj/9jyx0Xp/cbDF3ywXs3n767f5A5e2q3p9N55XhxtCfY2+PW2OmjM/End3e2ZkLxsCga5XdkdKf3BvpilnzEcGpz+typgd099/qSrz/VOJLx9sUCAa874bUOtseOb88urS06Qn1Tc7FiTzOdgzaapSaHUud0yJta6XKdwUIh0qFWN+fU6Z1HF65UVIFKGFBZGitKq+B1lVSRtC2b1ZpJ3jZDfjg7Olts7/ME48ZwrnVj9xSNzbdmZ5yp+cLKweTG/vDEUnOkMLB20JabDhYmxe7OSGGsY3SlbXwjObySGD9WGJnpH4n1drqtFprJxgIYNNISnMiOLHVObTbQ8GQGQqaGi1WoOnhZXX0llcfgKdiRjkL/2Gx7ITu2sO5N9XRP7fbObubn98KDsyg6sLjDhtZk9/SxQP8IiYIDANAMQZI9lUqlqsuBSqsqLF6QBro8nTO85i5rcnhg4biwOcbUtArszSQyoq4G4FCYwd3XTF2rWK65Ek2kcegYNKU1t+4eOycwuisrgVRE43KROEIdGlstFFGqqgGLwVXo7N7iWmzyvLm5mYgvYXGRIpVLYY7vP/6sZ/fNsbPvX//mX8Od3qqaWgy+lEmpg1UCfUu2sHyhJWiGN1QAAPR6ExZejkNBQ1Gj2yHAY+vI2DocGgKFQKNhmy/I0NnkldUlUrlGrmD//gcP1+aTIhHW0yTi83EqNY6jYOla+FI9zugWaJ1aLBnVaKN4/Hgqs1IghrGkVHOgzZEYcWZGGDJKotMiU5FrIOW10EokriGYkUEIAAAglBCkKmRuqKBRYAEAp17z8B0SPKucLia4QgJPgNWALU126nuGnTINDoMrjQ3sSdRYIqs2MrElNSkMZiGFVUegIwYHnMUR++Sy0e4Vupt5mU6RzUvjqBkGlxYjZPPs1nC7sXNsJFtwd80WQkuFE/e+PzddMJjwIzG9tpE6uzv9+Y//enBmOVEMUjVaceuw3N4q1pI5atL4zjaZAuPpaAwFEkOv1LR61u99EB4d9U+t2fTmQqKjxeKyBwpXP/kvWepIltqUxxLR1Rtis9AdojNEELmS3xpLT55+9Oav/vre7/+ub+mQS9nrZ2+t3/nkpbd+fOv7Xz378d8ALscxd4Qnzr/45e/e+uyrO+99+eDNtx++vPr6k2tvPri0PuGKRcUXTo/09TT2FIz5jHR2yB3ys7vz2rCPuzYSTjhUbXbl0mhyY8W9vuG8fHG8q6AZH4rkQt5k0DfT1x5tshpkPLPHHUj40lEZHA0w5BqnR0kWYkUGfQMdo3NzBqc9Hr+yBlG7sTF9/+KFsjJg8OntsSEuk8UhITAsNkcpMNrJ9TjANumb4iMIcn09HdI2fWxh+8TKWGF190S6fzW/sr1w4mDu2L7W1bVw9qyyqYvlLzq7F4ZXN/oW1gZHR/2ZYqxnLJ7LZ3PW0cFYW9DcGvIDEgll8/jk1oCkMcOU6SlMDBIDtI0UkQRvtGmVJq1QIYynAya3jcYXmyITKn9ncmShd3HX273k756QaNBGuzNdXBxbv5AdmZXqdKXlwNN7EBw8O7U8X1kDbP4WY9hfS8JgORysWKpxZWmmbl/7ji4xzJLbMKgKOAzIRWJtdJAs97dP3rJ2bROxMKNBaQ1EGh0WGBatNpq7C6FgRK3Wczg8JAYPa7SYeQKmXCahM3kAAAQc2xqdxDPocq2VwhEoAr2+/hPj1z/2TVxy5M8sHL4yc/A21xykkmGQSqBodLAlIqNeBQA4vPU6ClFJITYopA10ZgMWXUMnN5SUAZVWpVLDhoYII9OKRjMai6nCYsvjEfnEqLcBARIxjadJikSXCuT4qZ1FS5AnN3ExxGoCrrq2DpgscLOdgsRU1qEqLG6nNpx39pxg6Q0VCEBiIsgUaH19JSgD9hCVwq8bGvVINCQivTo7uOpxScpKgUSHpIsZlVBQDa2g8IkeH6ezRxGKKZH48q5ePRQJXN1bCjMHSyxRmqUsKVGo5eDpcLpMsXTMSmFUUHkNQiXFaCBK1GyFmVGDKN29eja59Y7UH6smkArjkYNLu8PzxuxW16Of/o+pTZcN0zxqvEWEtyeTd95+6/nznbVzg6999ufi6YdHN+/rm0hCVbU52SOwRMmsOoNbrnGKcFxU69C0vMmx+Y2/BRIbaqXVaXYJTcHj7/80uP5kaPNZU99W+ugTopzmidM6uv1Klbyta+TEO//44gzcs00AACAASURBVE//rc5P09jK1adf3vzen5///PeR5Rsn3v/Zi6/+AkD91v1vvfbzX9365IdX3/ze9JnXLt54+NZr5z957/wX3368MdkWjQjnJvzDeX0uJp3qs0a84pEO5+pc28XdiXduX7p7sLY1kZ4q+sZHWjbW41ubvRMj4c6E16pU+Ewaq4rrt2gH2/0KOS6aVk5O+u0O9rmjMYORU0OCOrKLCArCH5eGshqhEg8qgbmRh24oRWOrM8NzkZGjynJEBQDWQPjUyX1/xEVmQ3mNEkc4gSTBPFHr4FSme9B2uD+zsrAU7Zjwtw94+ta6lw4ymeFAtgclsExvH28aPDa5uTq+ut7eNZLun+oqjoQ6e3IFZX9foDPj7O2KAToDgyfAmkMhlS8S7N2WWciBMJUnhZNoNXIjW9Uolmj57lBboDCkaW43tc94U71QCpJljTUm5npmD1NdLea27kBhqWvhVG7iDEUmBwBE2kf8MxdnNveZ9FIorkphsmBEmqZUj8Id4TuiY4fPhg8fzlx6nFx8QuTRaqqAOzDh7j7WtX5/5vp3tP48pAZA60BNNWBw2JCaqr7pG93DMZ2RRKTU0JgwmQQvFROsNrbVwRSJqCarhyGwuOP7nq5NR3ixFPz/IgNjkaQ2NTkhcymyczdu/Pj/NXix9TWATITS6DizWQtA6eTMeAMM0ClIBh2GJ9QRcfU0EryhoVyhQbg9CK2mSighqtREKg3FYSNFfDSHi0CiSod7nExaHZcLV6oxKj1dbkCRKVACvhqBKENg4QQK2tMsxuFqxUK0QsEkUxG6aK/Q0YKhIGoxFdWIErqAWAOrx9PrWRIUnl4PAOBycaAMwKBlAABQBsQqCagGdegKkwcXzXDFKhwWW8MTN8zvSqT6Oo5KXQGrKIOUyv0ZqcOCYjSI9VospXJ917S206J30DL5LgqlWm8z0PhERTxz47tf20eO24bWEtvvOnrGxW4j2+GIr55KHN7n+MxnryzvzrZyaGWXn35z5dTWxXOF1TPFuTMbe0++8+a3Pz+8MZrtC25cOT1z6U21iUFkY51RB0tBXDk89sqzF6GBMW+oOxho16nNDUisvX/2zNu/evsn/5Hbf7D+6u/4ekNb3hzLRsgU0tMPPt+99BihjB2tLV586/NLH/9+7dnnC7c+Ck1fPP32L5vTc2ix5c5P/+XWd35w8+PPzr/1/eOv/PD4hasHx2K3bvQenBjGYGGvvvPklXfeuHV+cbYvcrSa2V/qCNuV2Yzj9UenP3vx6I0bJ0+t9J46Xjx3emBmPDUxlMzFXQm31aVRDqV8o+0tq0OZhdFYa6vQG+b4IwKDi3z53KhCRzZFbZsnX6pC1XjiQpOHHEwoAQBoDIRFwSBRlbpme3bmjNeektPRNK1l59y5aO9WU3JgeLxnevVwYqp3djKRTeuDmdDs6tT63Fzn+EZhsKt3cT8+sz0wMk+l8Fw9y76pnbaxY5Nbm/Prm53D4+m+vmQ+k+7MJ7KeXHciEjO0t9sAjYIW8OG+dqfBbc4UJ1Reo6lZJ9DQeAI4hwen80kkjsCfmpUHAhyDtSnkFhtlTDEGzbc0puaHNy+lJwY7xieSg91dcyuXnrzNb7ICAJzefPfm7fPX72uUSFABsIwarlFbh0OheGaeu5fvH+g+fvPmu++n9+6T+Ji6MuAJrvdffIOkCrm6DuTBCLQG0KjITP961+JNvrVl9c6XCCFdyEeSaRAKtU7IR8hlVK4Eg8ZVUkiQeljJ4Pqdzv23DNn57qOPCeZMrONs9+w1vlxNJTVIxZCon4lF1QoULCG9io6HYNHVcGgpElEFAHC61RRKLZ2KpFNgtZByPKaeRoHRqFAOu4HHr+Oya5l0mJBHlEo5FGLNwmirXEbi8VDDXX6tjEzGVZCptQxWAx5XSSWiMCQ+CQehsemmplYovApDpLDYRAK+3uNrIXBoKCYJS2tAkqvJbHhzrkfjDcNxCLWJxmBgqWQcHgslkrC7S/G4T4Eh0Vo7+wTWIEuqUlrYeGYdAKCqvLy2viTcO+Zss7P4cAqlVmJKbb3+ldyuUDQ7GqPxRg/0578f56qhxXmDwylMJoS+WAuaTBB7/Vvv/Vd0eXv80oe9t35494f/o0qNjt/8eefG+eaBEW8xffL+7fYutycoeuenf1o6fWf76lv3Xn99aPfUw+/84tOff7p4+/mNBwWDG5ab0i2fNLWkBA9e7OmbhTgR7N7r39A7lEyutNWTENJ5OCTqG//w08blpz3n32xsbo3vP06s3KLI4VINwRPKts8fOfuP3PG+5MLug5/825Vv/WrlwacdC5fE4ezQ01+JdfGV59959pNf3/2H79/55POXv/ujc2//4vytV8JeNQxeAoWhert7X379WyePL968tHr74ur1M1NrE6neqKMj3mQx8g067khHc6rFmPDpZoZasxF7OmjvSjoW+kI9Idetg6WeiC0bsNit/FB749CURaRAUni1iXYFnlqB4dRaIw6RFk2XICphAE+rxjPq2TyiiEeVK7kbC3P9y6dFMl5PVEokQgz5mdjY8fDQWM/0ZnZ0rndswht0OgONse7U0OLchaOjcMdorjcdKK62z25Mj4+bvKHC4JQpMSwJFu39S7GOora51ZvNuSOhkYF0JNnkbYuF08ZoUg6sBlkDtMoZsrWEzb6IliJC+yNuuVHRaEVLlSSelMqR8EUmT0vHmL9jUmT1eLM9OlcjW2chWTos6dnw2Fa4p9sX1XAbW9BcIZ5EKAXA5Mj1HN5IDw0ikSXQhhKuCoUXYGso+O7tl01de5nlK/LoonlkF8+TVZQBSBWIjL2kzl3pXrw0dOzNkgaIWs5AYwCRRsss3ea6sl37b5kMUiqpjs1GUUg1MgnWZBbyRURdY6PJ4SSTIFpnnOctxrp3W/qvv/35H8998y/6Qtbk1PF4cIVcUFVTRSZAzTYjFVMKrwNYQgWdU0dlwoQSHApVSadCWDSUgIMV8hAoZDWXjsFja+lUiEDQQKDz8WQiFk2k8lsXi2teC1UhI4l4WL2MikOU0yh1FFY9nlol1jCckfjYmVdhiHokqgSGrCGSMbG+CTqbRCLjiBikPTWRGpmSOpqYMhFThABVACtymwI5MqmutgYwaaTKynKjp4tIKg35eCgiIz+ZdHatbN7+Mr/ztjebZDIINDIGh0PInXZ31qa2YAmUynDxlC4zRBNWNaeb5U1GlqQ2FOaj8WXbBzk0tjIUU6ibFPbWmLQ54T/2VJzqmLj7dvHCh6qe8blbb337b18b567wO4/nVw9e+dans0cLobj1xbeuvfruk4Wrd06++pOevUsHLz9rOvbW6Jmd1TPpjeMbgaTQGlInJ8QdSxuNYRWUXjuzMGVtVTe5/Ylol9/hx8AgX/z8w6H9HXFi0j1/XNa17i/2xnMqiYbAZnND0yff/fX/XSiGF9/8bf/V91Kre4mNM7GBLffU+Ue/+RqAusNv/9ODz3/28Hs/uvvZT1788te9WzdV+ubdubFrZ2dff3Lyxd0T17bGTszETs13XN7qO7PePdsdmMp5X7l/Pt2iH+5MJTyNfosu6bMOJpvz0eZYa0s6Zj1a7Tq7Mvrw9Ob+VFfMq1WbdZli1uRA8ER1CFwJllbKFkJJnMp8MUETMHhqBo2LIVHr0PhqJhWvlLIq6oBGzwlHLSVlQCKAC/j1uflDpEBNVhnCnaHhxdn00EjfyHQ81z0ys5TIhneOjgY6gtGUM5QKJTtDjRZTa5sp31dIjKwIw2OpsWOa5oI+2BHpmoj0TvbNrLbnA9G0ry3VGIzKQKvbCABoDkilBrSrVWRvIZjs9IGJeaMbL5HRoehqHBUbiBVIMpU3N6YPDIxsnvblcvHikD07O7W2YwimZDqJSu9RNo12jp/XeswlADTacvaZi5ZEAgCAR/Kzi+eiC2d8PUNUkw1g8PLWfmVgqn3l5bbxnaoqAIcAhSN38uF71z75Hic1AACw2pRsXgOsBjAUXl1kPLvycqbbT8CVUYi1JHyNVsPE4muIZKTaZOXLNTBYCZ5CU3u7i4fXTz1968kX/3TmvU9lLcqW4omu4S46rcLd7FVqWXBM7e75+7GhmcG9JwYNp6Ya1EFKWHREA6yCS8diMNUOJxfeUM5lorCYOj4PzxCJlx78W+/5L6B089N//frrr7+mkkup5FpbI/dbT480IgwaWyXT4Nh8NIlWjcFXVdXDgx3DNeWgtgoAAJRaMQRZaWsOGixuvtFcT0EXz78Q2z1sEZbIRYyffM3QvaEyhQAAMimPSSc2xYYaEJVkQq3OpIp2aDGa6I//++vX//h1bL5RLWVWVZQbraoyeDmaBhcY6GRieQMRrzThSEKELpQXWiV8BVqrogIAXC2izlzjrZc61/eaGSKowdeUWTkKL+wLE30ts+vNvX351ZWBWx8c//DPt3/29/d++Z83PvnDxq1nCqVwZnvx+z/9zd7t9zdf/ePGk1+fevaRafT6wEb+gx9cPfN8t3dlL90ba7TTm+Jad7vdnkmQJRRniDI4nLGZAx5HK7Sm5sW3P+w5ffva4xcDCyuJoVme2RDqMBTH5Y0OHsZi8qWNneMds3e+bJy4MbS22nvh7b0nP/HM7LbkOpFkxs5bv155/vM3Pv/F0sVXHH1ngzMvXX/x229+9Mn0zok33n/y/MHyq7c3Xnt4Y32w7fLW2N0TK4fz2bWZ3MHOyOxYeHmqON8TjDY1doRbehIt3Un/wc5BzOdYKEYORtuv7i50hy1tTYrxwXRL0vb01e1zZ8ZPHu9Ltuv3DwfNfnqm6OJIaRQGhsXDoLFVUFgZi4Zn0bFwVIW2kcuVEqtqIBUlgCATbZ55pDForD63qcXp8WuUdllLui0xMNXVN+DwW3ML87O96UKnOZmwpaJNbGVjuGdAbI0Ee2eKC5uJ4fn0/MHI2oGne9HZPmprS2YLjuaAcaDY3NXVBII+EwCgLSaRaWstTgZXDJNIWGo9jy7CG5r0Er2WKpG5ku0wBh8v1PINvuLmPstqdkXDQ+M2jQ1tdklFxqadk9fGlsbWT7/kKXQBAGzO9sDSw5buPAAAhZV6Rm9Q/Z26eEoSyFrbt03te7Mn7vunTgmNJjq9vq4OMHWdVSTz+OV3AADQehBMyLK9QV+bxdya5nkS9u5pj5+FRpbTSPVcDlpj5NMZGK1Rz5Uqmlr8ZGI9FFIxdnDb0+XGksrkegnXxCfRqw1Om90jaW5WxTuDdE4DGg0m55KuVuXsg186ug8rSkBpCWDQECQChEJqwGPqDY1MaEM5l4lBIcr43IbZWcbg4bXVx6+WIYSZ058alXQVt4pIqIbWgU+fXwg7mARcFU8IdboIgQCx2Svl8qRmfzjYvbV97Uu6gINAl2hd3vFTn3EbfeZgtAIOyR9+xDK5EJRqEpeL5DpJMpnQHAQAsGg4UA4waCgaVQWDlNrcUWvYsPnyV0+++vrhb7+uIwEKEQoAoPAwaFpFLbxi4eaP8cQGJLaSI0a5B8aPPfq1Ld2NIoKYXzIzZ/ZGCIfn0y++tTS+aOTJqklcqNyjdhTaN579bPj4wfMf/uHZD/+av/X5h3/8l9d+/edHP/zD2Y/+IJm8vfz0y8yZt0599JuHH3z/yY/+8+G3vvf4/W/MX3v6/MXap7/8Zmo9d+z2473zbfde8UYLFGeIbg1QyXLq4PRcLByPhrsD/gwRSZg6+WjvpXudY4PTZ24uXHjv4tv/LHdb1C2E5Zsf8o3Skf1d3eDm7NOfj137ePelW82r93NrO85oq1Qmak4l73/8s+79axPHTvZsPhm+9aPlRz/ZuPXtxZO3r7zy2Te//frlCx1vv3HqyZNHd85vX1rvvrk/dm4n++57L3dEU4ujyVPrAxePjV3aOzY92D03kRrPeTqDTe2tjqOFwf2x/KWt+aBdlW+zb8/0hKOGbLepq88biUg8Hg6JXU3iVWrNRIOeFw47vS02b7OJxSI5THKNkEoTslsT8XDYkgi3+I1CGIO9fuOFPTnv6DuaWT+rtyj5JjtAYei+Hm/XfGsy1zJ/5srBVjjfMT8zFY9k7N2bA1unhpf2C0M9nX0drVGPI9FtyU90TKw0JUc7ezqLg7Fo2tVZ0Kbb1cBmkgEAugqhSIZj8yhrYBV0ngRDqUeT0Z5ozprMK53W9qFZXXJI6oqiqKiyBlAOBWwZ0eqhSo1klgRD5NLaezNzO9Nr524lJqfKS4FEGfbMnpvZ3YaVAY7Qv33zfXtxv7l4xtK9vXLu0fzN566ZqxUYCo9NRcFBJQCZuUtdR+8uP/smACCZUjj8LDwNjRbqKdq2zMK1YF+/QAAaICUEbGVLpEWoouDwaEOTR2lqwnIk9ZBqKhXav7iFp5bDYIBOrmUx4Ww2TCrH6KxGRyTnzQ1pdQw0EogFCDa9kimiF5aOyzSSmtpSHgdHJtQz6QgyCeoLm+oggMdCwWEVrsAAlwsaPdFkfx+Obpi89rOTd9/+yYsDBALA6sFX33u7M6xEwgAeV47Fl1KpFSIBHo2G0jgQlk7D8gRkOhaZVq/0tiy/+r+2jn6RwyvQO1k6tcxiwFAxhuT00Tf/yxBtJ/F4AACljIUmklHIarmUDkdWlpSA83dOPfnBn975y9fOkV2qEDSHuJNzzuX91mtPBwhCUvbET83OZiyhDkupQjIQzdNHMw//SBQJ/QH2hRvR0UXN+kFrrIs+MNlYCQFml1HSSFU4GIYAr21u+t6P/uPsx/986Tt/fee3//zsyz89+8U/vfv7v370578lLn1BzF2obCpsvf7F6z/698dvv2wO4Se3NaO7xvWrw9Hl+J1P/54+8UFoQLm2l/AnpCpHg6EFO7e3lMt2NLlizZ4EHMO49p2vJk+cy84eX332xf4rP/rgB39odQiocr7c2QgVSy599/9kNu53XPxudPfNo6efm3P9U9vrI0ev80SC7TP7jW1De5dfXrz9bvjo/fsff3F05+TmmZ3184/uvvLudz+58uTZyP3rHdfOjTy9uv7Gzf2XL24fbhcXV3qv3nj84MrB3nz7nZOLd87MHm2PvnRt8fz+WCFiHkw5Zzq90x3BtFe7ONbmd8mXB9szQZPXLOhJuyOt8onJotPV7HByAiFnNt81MVaIppIrGwfxQNDVqCgEG2WuxMD0RaaYm445pjuaymrL3Ws3Lj144B/ZpCl4XJXa3zGZ65lNjB2MrJ5aXt5sGt5ZW9oOtA9fvXg2nB51ZWZFoT5zMNU11NXRM9TR39NZGNKHBvsnxwu9OXfQnOlPBBL2Qq89GpOBRNAJSgCFBpcpuDqrPVRY7hxfcsUbuTKBwh1jNdpRLCKEWEUS0SobgEDBqIFXkhnMSkh5eQ0gMRG1DQBHgpTWAFAL6AolXsouqwQKpd4Qz4iVkuoyoDJ3rN55t7B/2zd/NbNzp/Pgfmr/vjJ16Bk+3dyWgdSChtqyzPj59oOPGKYmJg46u2Strwd0OsEeXt57+Cla17Z1YS+TVWHRlWYLvzA9wJawbKE+VzwjkNguvPMfHQdXFUqo2sQkkStJ+AqxGO3wB7UWA4EMoTHpQp2sY+1Oon+DycGR8dUCNlQsJJPJNaiGkrraErVaDodXSgREEh6KRdfWQQCXgUKiYfP3fpldv7Z29YcSezC/8+zcZ38ff/Dirz+5Aa0BqbDn337+mpRTLeIjmwMODK4KiSyBw4C7RRgMMzmcEokATqdUCsRkazCJFwqEOmlgdK8lP41jVlfBy1l8El3IaY5N061hSyhWVgmMGpHEZIVCyyH1ZVh0DQDgwhu/u/YP/7717G1QBTqHW4RyKAAAzmAWTn136v5POm79rCnuQ+LgMFQVT8oBFWDp2Y/NA6uXr2cWt+1oZqlGL6dzSqfmjN/5eGNmN2uLWMwBhyUkNyf9PdfeOvrm37pvf/nsV//89Ms/P/nyz0++/NPrX/3lkz//26Mv/6Pr8rdKPAPvf/W/Dx7duPf8wdk7N5ePTo2udrjW7p3/8Hvbd27a2tSZYcvA1Kg/KxeaENGFq919HRZTayjYziRzjj9+szB8NHL8ee/1z5fv/fTO43dXNsxrJ8eQNNBxcGf1G//04qs/nXrxu4W7n49c/WZq5WDp3qcLVz7CY6oVTuPLn/3+xutvbF+93LF3ce/OOzduja2ePF1YuXHr8QcfvXv4+P723ctTL9/beenC/Lm9gdley/S45/Lzjy/deXzp7tvP7ly8c2rx3HbXTNGXi1ljXtVYMXK4MbQ53dPZ6oq7VNcuDnldwtm+UDasXV8aGp0srh/rXd89kRvc2dxaWVmbWZifCrfYjFppNhbt6mhudUsscoplaHdg8+VsJt2fCx9MZ61SBC62vH71Hiu43Dq6Ob5zZeul2wcXrybHD6/dvHR+/6CtuNR/7Mzg8Ohs74C3Z9bTNpKa28nNrOVn1rIze70bh/mZ3aa2Xmc0nupIB9LJWD47NNrW2x9sS+qB32Gsqamg0pBSFY4hROhCcYHZ6IoHtN6UwpdtyU36OkeVRiWRRWIIxVyj3xIv8kxNDIUIiqrAUBtEar5YIyNzOHVYWB0UQJBVoAI0IKHZ4urQ5BgAgM5pHbj82szFu2uX729ce2QYOVlJDYwc3L3y9rd9w2P1FYBKRIs1yVsf/QEAsLB1EOlgl5cCMte3fOEDXf8+gqxmyPiFYpRMhLRFXPGenkg+x+ez6mprXLGhpr51VWs7hVrLYEBotHo2p0HbKPO156vqgNtnlqj1FB6ZyGR1HHuAwFSRiGgYoppEqNFotVqzDQDAF6h5EhGNDOGxcGaTtqa+TMjB4OGARCS4cwNdS5sElmbx2ufPfvGvx7/5l7/89EF1CbDpZP/68w84tAococYQSCJw1SRyTU0tyK+djwyvoFClFGIdjQIlEOqYYgqoAgRKBagAoBzgSOVEMpTGJgAALBGbp7s/M3sClJdWVQEEto5IRkOg5TwuEgCwevsjTpNG70e0JMTpokRlJMDqq3Fk7Oz5+yuvfDB15zs1DYCn0CPpQp5GcvxivHPCpLKJpsa1JAqktr6WRIS4fITRBe1Ld9wP3vEcXurmarm2ViWaU2JsdTbNrr/zT//Pi9//9fkv//zkF39+/os/v/Lln9/89V+ufvGn8KkPW1afP/ryv248uiLMzT//xm+++90ftiTNybnts0/e7dg87N66pbBTqWJ6Y8TckqGsnnY1eQQuq7/JFiLUo0cvvLNx5tWNu9/94t//Xjz76PV3r54+5/InGNG5haNP/0c2fO/4i89Pv/er1ZtPc8dOJIcGYoNrAFQMFi2pkdzIhWcnbu8d3Vk+eO3Xwy99OD0dtLaoT1w68d47d85u5+b7La9cmt+d85zZSpxcTq9NRIN+09nbr65uTWWGFk7vjB3MpM/v5S7uFc5v9W7PZ+/fPXHt4k5PzO1Sy3IR65VTXbvL0f2lyMJEYnt9ZmFtceXw2Mk7HydGjlxhX3OozeWRu5tkTTbp1Hi4M2ubHkgVWkzqQK5/ZDXc3JQKOi9s9oebuMG1O2cf3F05eX3nyvWFsy+tXbjUvXshPHEkSK2Y2ufc4WSou6dnfKUnlXe2j8ZGlgY3jx87tb94fG98a0eTXoHai9n+mZ7hwa7BdG5wYGJ+PZ03F0aG27IO4HVqq2sAjYFQ6ojdxXDXaK/KqnT5A5rWbrRCSRRQVdaguiUptLiNzQGCTOPtWpCFuhQmi1SFpvBwcovVncyqg+OJxbU6dDlTyCirAbCGaprS3nHsGgCAQLVeePP9/Zv3dm/dO3r4+PJrb6CM/bGVu95jz92Tm1VloLwUaFsmjV1jAAD/yAECXXLtxs3LT1589KtfnX/ve0Mnn7nDmVDci8f8fyza90MaduI4/HfcCyd7CMoWAUFRQUUEUVFUhigibnCBOHDvhXtvEzXR7J2YZjdNs9OVNm3SdKUjTdI0zWx717ve3YfvD8/z+jtebmQaDhmIcvN2xmJJsoIOPDcywNs9iBoZSMAkZObTWcFsHlkgFfkTSN4QQKVgY8UZiEBmpFADx9ChWKogzZimVEJhnthAVGvvBMTLmREmjkxOw+G8WCHoYLy/sxtg0VAYpGesgE8ho8p693sGiS49tZ/+8e2FR/9+dv/okZWK+R71f57cjo9E4oPhUTqTLi+FQffGYSHMcF8CFQqBAG8vQKfgeDGR5LBgPAOLCfJxgADgADRpiOjowDAhF4IESl0wgRnAV2TSIyicMCyBCKXScFC4uyASDwDQDd0IE0sRRE840RnL8PD2cYT5eUE8gQce6opyz23fCUeBiAy9vLSIGe0pVDoYWplSJQGHc/eGuAAHBzIZWdcipoQ5NHVHjCzF9NoyUGTX8KTQ7Pqe9NoRfkFn+YEb+758fub7X7a+e3b6u2eH7j098+2v5x6+PPvNy/ErP6nXv1179/NTP/373Nd/bX72tnO0iSRTU3UVEZrE7v0fYUUiPMUzvcBM5PmW1DKSZcSszNwUUTICEbzzgyf9xz+c/uDHsv0fVS9ezigWKwvxmrKw2h3rV3+zf/L8xY1HT8Lbt6TNq/ruxaiYKDgCVddaUlJK4atiO3ecbJ/vGti9NnXmbvXs0d6BXgYT648GPd3a1amyY6vD5zcn55o0h2ZaVm1VMy0FalFYR3VVcWVj6+DuE8dHz5/sP3mgfWFE31wuGesxzk82l2aJ2ivzK7PkykTW0lTh7EzpvvXaXTu6d+2YGh9t1FnH5XXrioqJ8vpGY8sYIgjQmDA/pBONgwzjhxzaPiOPoXEzC5LSstKTk3OVyvHWouIsTu36mfE9e/oXV3sWVweXd5QPLtZMrtQOraRWT4oqh1Xm0arukame/sTohPiK1o7JeUvflLJuwNQz2jk+0tw3bGgfae0fzDXmqAz5Jc22cqu10JRTZLaka5OARi6F+rk6OYBAor8kI1ysDKqsVRZV58qLc1Nz1PnFBbrydoo4y1DfHZGWQODwWLLij4BLCgAAIABJREFU3NpJQUE9PTYiLCEFGRbnQ2GlFvcYesdFWcYEtdbJDXhAPKRZxYqWRU8P4OkZuffK9cGNA0MbB8b2HKlf3sfUTZqnjo8cvxYiS/N1Bz4+nhH/3yAlJ8bl9wmTotMr6hMrh8n6+QT9LE87JlWXG2oNLs4gEOsJC3DBwh1JeD88zo+AQVJYSZ1Ltwrb9jLTTQQiNMDXMYTLzW7e9EOhUUg/VniYMClNqi7QNBxau/JaVDaKxpG50SJXZyBRNjg5ueBQSDTGH4mBsxgoOgXm5ArCQrFYhCuRHBSZmF3QNOUJAWkGc1L7iYHzn//+48XvPl7ssEY8+XzLDwLwBDg7JR+B84ejXRydAT8+IVVbEBMXk6JukCoLopIS0CREBI+FCIZiKXBOVOTmCJPKgkODAhwhgMqhBDMCiQwaKYTi4AxwQQgUyjsA6o5Eefgj3Xv3XQDOoKJ3Hc2i5de0Q7x9CAh/MlNQu/87WUV//cwyIRCWVWGkCUM0xWExiVCJIjCQ4tXZoMEiId4QN6mM1DOqjBLjEhXBVc2SArPSC+XkQ/DOa+1q2//+2u0/l+6+3f3lH0e/eX7sm1+O3Hu6cv3hkS+en/r6t8v3v7ry46+nH/528/HrT569yZ4/rxvdJyipjkjjRihTyFJpRvNselUTV8iiR/NHj3+RbNLnlYQkJaQXZxfwWbyknPLU7mOz177++MUfg3vfragXSlTkMKlf80h0Qvf0xoc/nvry5aXvf3/w2q4yjfpAoKauhq3LeTXN+Nzq5Ll9MxU9KVPH3ulYP3jivWvDtpo2q8Zg4MSn4iXpdEuV3FaTutJftNNWvtNm3jfZ0mbMyJTELW1u7jtz7OCxriP7O9ami7aPVxmUkb1W/VBTrrUkdbjB2KBVJEbTs7Oih2Z6zmyNNTfqqtpHG7sa91z8ZO3Ie7sOH0tX54VHMikh7hk5UmSQP4zgRQzFKFIEUUxcZDRPJU+RpGWZ6mztRlVOAiqzY2Zs94HhtfXB7WsD29csYzvaFna2Ty7nmlrqh6eN7UOm1gFDfpkkRV00tLOgoV9h7Te0TxRYh6WmgbL2wcLGgeoOW23XiKFxIK24XmvIKTFpc/VpcpUM5Cqlbu6AQqYQaQR9hQJPcxbJaCodTywPihCQRFn68obO1LI6cWF1vNaQYR40dC5VD62o2qYISVmplQMcdU1wnD5KXUcTMCnxivL2KTc/SCA+kMbjxGdVAUfgAEIOXr81uvfg6L5DEweOLhw7MXX45Mzxd3ZducvOUtAo3hQyL1nfsG2b4+Cx73jqzsyiidGNi0SJliw0Vs+dSLOMKBu7hSlMhYzj5+dc3THmB3Xy9toWwo7UWGb5RXM3v3977O4LScNuQaYOAODpiLTOX8Uz2V5egBvu5wd3ZAnTOw98WTL7Pjmu9PDd/1MYaxwBWDp0Dzi70ikRYUyuXJ5JJcFCKAhHZ8BlBWJhDkR6VPWO+3lmk5sDEGY3rH3yf7mdFRKhV4NZDAD47dsPglCOTCa1aXYjQiRlcuhorA+NgQ2iBnFTzWuf27OGDiKDYb4QwBLmwqkkCNRBlJbrg/UE3iAA4xlEZ3j4OkEx7vQwCokYCACISknzRwegUJ5QhJu3D4DhXNEh9O4tu1DfUjF1MTmrEImAEHAY0+btrcf2zbt2B19/ajidk0DTliRBUSCreTi9Ykijivb1cXL3cJYmh1fUJTKjoXwhwwUComVp0bJYGNHL2ldR0DGZ2z4o7Nu38vmfB756vv7Z83MPnx++92z33WcLV75auHB93yePjnz94t7bP5Omz3dd+Fk5eCpcV5TbUdt45Hvj8q3geCVA47IbF/wQwItO7zn9yh+BTBFn6jWl2sQkoVxvPfL5jee/fvDmH7tOfZIopnrRCUMHz1aN9Wi6dzct2NrWDw9cfLx9630AQNf0jo75wtZhTqbeny+n9y+1a2vzmw8/WN8x0tysbmxNO3qqfmZeVFIa1tCkWLSVTdap+yqkSx1FEw15HcXJzYWpIhY5NoJeWpS4udS2tTreVZnRU6vRJYVXasVbewYObozsX+grS0mgYwKMJUJ9TkpSYnhiQaeoqI8TgY9TlsvSCpQ5Gd0z5wQJUaQQZ7aE3Tl7PEOTIRDSB6xmCg7Ji+J2tnWkFZl6t59tMeoqVXSGsnDywNHxnTsndu2a2LlRNzxrGpips83UNpaWmPIrLAXVDdVIOJQvCrH29vFUxqKmjiJrj7yiPb91PKdhsGl0snFgTF9dI8iMi5VLMvLzzPXaPI0wPJYF9FnJAb6OcAQyKAQniCcGUyHEkABmBIwaAomIQgmT41XFxlzrWFxuib66o7JnvrJ3rmd2Udc2x9E2Z9XPVY/uKG2ezh9coMZGZhht2dYOJ5dtvt4+2kqtNDd5myMAgHzmzt3JQ8dqlw8O7Tu2fOLU+PHz0s6N9M7NADwC6uNA46ZGZGbBPP3CFcOJlTva9l1ZvvhB8fBGQcMu89wJUmKeq697IM4/wBsEUUPyq2uJZIhIJPZ0ASW1w/3vfHv08+dJbSsRqrJYpTo2PnPoyH1hel6WpZfCZCdllUmySwmkmNKe80LTAldUQJHWu/i6BgVi4DisIwA7L74ePnleGkUlBXmHUGDOrttYNDQO6aQ2NDdsvwp80ak51prxs5s/2nmlXfMDujCGh6MD2FxojY/CwqAeiQo5mop3cAdItCcS4YzHuvv4ezNymiNzqkI4EQA4H/3Krp3bAp6AG8v1RDi4wVzQJL/wRLGTFwjAOobHYX2hzgAAsTwJQydCoa4QH0co3NPTB3jjYV3H36BC+NHxyRQG290JULnxS7f/u//rf65+ZQcABGAhESIqR8jwhzkiGKhETWKuJhLq7+Hp4ZympCv0dFV+CI3pS2UHkDnwsHgakQvHc/1sh89rmzsd2ZLd37ytPPrt1vcvd3/6y97Pn77/5PXC7V8Of/L45Hevlm7/JLG9I+g6d+bxHwM33tAMK02HH577+kHhdNfMoUP7PnxbunJbkMwLS0mzfWzXNy4lieTKjHxpRLggx/LFv+zHvnr28V92eZHV2QnkdO2FxUSmm+V8XZK8BLdxoffsg3MJ8iw2XzR/2KavgWrLoTpTvNKQNzAzYumdGB6cMNbUzC9bNg6V13Uz+0d4TTWRynTC5aNzlzcnTi/bZq05c23Zh+aaFtqM/Q3V6gR+oTouPY6mkUZoZdzu6mxdSpRZnzA/Yhi15Z3aNzNRVQYAaG3X97aXtrcWKYuqCgz1MlFsSVWTVplhKE4rNJjYHLy5RBgRR27rGlVl5+kL4qe7mymBGEQwuqBMzYuPb5w/GUaj61OCqcqS1dOnxjd29S7vzK2zKQw16or68u7pjn5rZduAqqyhwFSaV6iqq1X2jM9oq3vDssza6lZZcYPa0qusaIvR1XKUhni5PKtQrVQr+LLkCnOaOp0bLgoFhvy0RCHbx9dHqgyHIl0YLBgzHBVMw4bzSXHxgbHiEHGWvmFoNd3Upi6pyKvrMbbN1AyvVI+sF/Yuja3tLe4b42eUhiUbw9OrBAU9+fl6LCzAzxvROjZFFlAh7gAAUDKxs3py2jSxr27xZP+ed7IHFji65tSqVijUxdvTERdIAI5uEfHW0omzWT0HTl6/bTt6c/D4p3PvfzFx7q60sBhKoE7uvo7FeSMwiOK6DijckcqgxuiHc61Tgdxo4AxYQhUChUZiQ6Wqdh8qw2UbgCIg21ydippWo9KLKTEZ5RP7J698LTXvnLn8FEvB4zFwTw9vZwAIjITc1hkuTYKnsoiB7gH+rkRCAB7pAkP5S/JatbWDiUqLwrIEY4U6+jpdPNiWnUn39AACHpnLRKakqZI12YFB3t6+gMHAxcqLCurGtKU6noQPfNzrVj/44Jn9E7tdYh3CR0mpCZmBoaHx2cW0CDaainHyAtmFIV4ogA6EuPn6iNVaNDEoNSkEjvSAwjwC8VBvhIO8elKsNXr5B3CT9M4AQHzQkx/+9/jD3yfv2wEAhY3Tcr0EH8HkCCMJdGx8UjAa4wH19/Tzd8s2pDD4cIU+mMz2SVZwUDRvHMM3lA/3wwOetmDnV/bBY99Tciaajn7zycs/bv36+tJPr3qOX525dPfkne8u//yKNfBeVNsZZuMZpGqU1bB39e6L1RtP+rdu9m1ODx6/OHH61uCxa5apAx5ewI0TiaAExUUlZGYW8Jg8XdPc1oNXx+/+0nf02mCDks+DH/3iVXaFRFkcWN5AG5iI15pJs0dsAIDuybSVA+lrB3T9s8qG6cXioYOT81M1nWMPf7fb9l+Y2aEot1ImFzLOXrQeWqxpKotdtuku7595b3Nuti1z56z+wsHBXeM1K4t9030ldbWlR9b6jqzb+uo1q7Mte+dHkyLoVmNab1va+nTFlbUlip9vR2deZXHyQGdVQ3tXibG0p9FcqFLmq1NVqbzMFFFUVFhdffbI3OjWaVtvf9LkhK5UF8skY3yxvvUtWoUucfe+GbivV0xYACm9cPs7p4fWNwbXNvJ7dpo6hoqsTXprT5rBoq7pMPcu6huntaUWrTZdVlhV0dRIEabkNQ7G6psVlc05FZZISTorWkbgxEeIM/jpRRlFlpqWZmFiNC9NASoN6YkiLgAgR8eJikXjCB7caD84ziUyjhInJuTpM/jqQlmhKbmsTVs9YratGNqHSztsZZ2DZHVJZE5HUrktxzxo23WwoGtX6+KyRBZLwiEcwbbOibnC3kYs2hMA0LV0MbfdJrMO5w7s4ukaY7LLmJHh0ZIENw8nTy/nQKS3myP34GcPazfemz1xqXnjlGnHxZTOUXxMZHB8gtrUkqBrT6ns9PIEvj6OCKQHEukWEOCqbjs2feouio5NTYuPlmkyc60G23u33tp5OQY8BhnODdcYhgAELSsaOPvly6CE+paz9+Pym6ihVCoJSWHQ+WIpACCrcl5R1pFc1NBy6DI12JuA80WjvYJw3nExEQi0j6+vOz4YI1IXkBhUFzfAC8dIhMTYaGa5PiUhlhoYjMGTMGi0h5srCGWSyjtqwhNSnCAgUsRLSJFx0zWSzj137XZMoqKwaTxU35/X2a3vVPIV6Xgm2hPlIMwMdPHf5uju4AMnSnIM/vht8RJCSCgylInjxQQH4Jzx4bEMZpgbxGf+2l8AAEwQ5Z039tuv//OD3Q4AqFm9oTKmClLj2cIobCieHgYT8EjeEHcYwic8jihMxpbVcjBk59AouEwVjg+F8uXMwrYe1eCxmhO/Fux6FFs3V3f0fu/N3w88eLFw/dvVK18fuf3NiTs/Xvr62cUnr+798cd3f//bsOfzhM4LAXkbvMaTebPH8qzZfYffGbj8pO7k0w/+trdamtIqK/p2XeYyY5ITVfyI2Bid5dzP/zt+/8mhS9eieeF55vqZo+ekWnZZZWhpJbWmOUqSjg6meYoyaCWN3LGdRb3zKnO3OrMys8xSGhMXOHHk8+Kl2+U9hfpKRGyKT66e1trBmRuTzwzLhrpFi12Zt04s7ZkrH+mLHWyNm+lVrS805qbT+nqNZ/ePH15v7muSl5fwd830mPMLCzNF+zesrRWpzdmyKEJgRlpkgSqhukQbxiDCYT6yJFlWisxUUpijVedV98izsoorhem54dZ2bkym2+xUPgHmTA1Ee6MRuw7O9Yx1d0z1uG4DPm4AJS/Zefbdyc3N+f1728dX6toHatq782uaqGqTvm20YmBJkN/R2DXE43ET8wvUxflpemNK9WjN0KIgoxTDiA0IClOVWSOymqWlnZVdY9mmnprWrpT88rSSJpCfL46KoAEAFBnETC3JzQMUFkcos8nsCKRIiMrLSc40tKWWdSYUN8qrO2sG+5P1LG4KWV3aXNox0z0xn6g3pVcNpdaNm8f3lvQNllaVc+hkp22gqbcnu6XP1w8CABhYPlk+OFw9vMrV6vwD3EPjslmCaGY4iUyBYzCeGH8XdeHKuXufJXbtb1rcyjCVRqVIogXipp55TxQZRg7RVHZYF49APEA4h0CjwEnBUC4nTGZe50qkAjHP1QcAALqWbwVJKmKLZzKaJinBOAKNK0w3pBcPxOZ0ZXTvv/D0vzu//MsPL4B4Ahjck8qOTkiUbQOAHC6OTEzwcEOoi1vwWDcqOSAw0CsQ5xmEC4iV6Jy93AAAXnAaO0bqD9sWwSVEhOH8/Z1CKOjkeBYpGGNqHYSh0V6ebtlVfXG6Ag8/L21BfvvuzzOysrWGeuBF6r/xJ4QpxIfS2alqpVUsVDG8MSBGpUBQPOUltLBoPAAgmBSS2rgTTnSiMgL8oa7E4AAaC77NGxR0LdI4HGZUfHJ1l7+/P8TVrebQN9f+Yb/80g4A6FrdQoYiiGw0mQWnsZG4YI+2+owgnB+PLxTI41KzKQVlUQE41zxjWF4xnRTqw41DIFge3Vu39ty3j1//vaRvGp2es3DjYd7aQ9u5x3PvP549/2DzzvPLP71499GzCz8+u/zkt8/evJn/5LfGk991vfPd1o9/xdf0ty5Occurcgf6P/uP/eDRWyQm84O/7HhsRJ6mJE+R4+SDOvWj/f6/7aa++bAI7ty+wp3nP2Sm8Kr7yvWtWr6CUteSQiAHDOzszK8NqeiIHNo90jTd3dfToM6PTFWQlw+uKopFFJpLUjrGZI2Jife11ITWVtNzFAE5SuxIu+Lq0YmDC5aumojpjqy5gcK1PUuTk03vv7vr8tb8lXMTq5PljWXSjcmOpeHOqcaC1HhWb3XuSrtVEx2ZKKSNtxclxXK0uaqyMllRvlCriUvMjKwZHJRXj5m6TO0jpRPz+RcvDTX0iVmRgfs3to83Wnzh/q1z6/ySzp7JcizMxREAL17siXMXbasHljYP1LZ1tY6ttAxM1Lf005TlmsYxVfVQQk6FoTQfgQpQGgtCUnSRqdnMtCKctMQJFlbQPq2qtfFLBrompilZvabhcY25zdzeZ+kZMFo7QYaSR6egAQC5ORR1brA/zBmD90hVEZMyw8tK09s6TBkV9fl1feXdU8Hx0vD4tMTs+NSy7pHlw+ah5cLauvzGma6ljdzWifrJ4yqTrtIkJuKQrk5OwvRkfmYig44HAPRMHOxc3N4wuVQ1cUySnSstquRJJQiMBxrtgUV5AOCw/M5XWx9/WLX7/cS6fgIThmeE8dOaq9dumuZuZnYuJmi7OUkSSqAbFg2B+oMACODx48TacjzOKYQOQ6OdszRxnXtOphiPWOcv81IlVBpl464dHZ5W3LyZVz8UnVQVk9OSv/xuRdferJoFiUzNi5Fk5pdAvLc5bwMxcXwvH5+YZEWykM5lIQNxkOBACINC5EhykHhCnLzikz/s5qVD3hAQHUVmsbBIpBspGMnjEBEIdEHzdEgII4geC0N6kcJC5JlKNx+P8p3figxdvUe/mbr5r8q160mmpuDwSH9yADsBI8iIxHJYxfN3sUw6jATFEaEAAHV5/84f7MABePu5ekFctjkAT28nahghPE4MHACZEYYmB/v6ePkEYFIs/c7RMaOnHwIAmFFcCAEmEDPQRI9QFoxM9WUyEEE4P1+IUwgXxuJjeDG4QBrUWKeBE5wzsqMSU0NRQQDDJUrrR8/98N+Imp7s2mJhIW/w5Km54+dtJ25dfPzfhTt/nvjhzftPnp//6fm5n569/+TFwa+fAPnsZ2/+uPLy36OnLg6duia07qVrW9xz+levfJ8QxX33TzuNkWbMNWQkZAAA5m7+8OBfdhiBFJPMWb8y98nj38LEHBLLI4DsLK/IoLGhspzw8t7Y/JqQiV3tGzd+39i3X2OQ2uYzs/RBMjUpVRmYmRXGDMMoFEElBrKhmN7bJjGX8HLk1CVbycpI0da65f1jw7PtRdnKUH193sjM4JUL86dPjF+7ur40nD/Yqpnvz7t8cen6hcndSw2jbbV5KdJULluVzK7QC5Vyfkt/n8GkVGq4NA68ZaRvbNdax+IZ69Sh1uFhqTIyJ5cvSmIgUT4EcuD2wQYAQMPIUkR+rbqpz83Z0cPZGUajnHznyNLa7um56d6R6Z7J7V3dlonJifLGrqqu/uKmHqPZUFdbxSRTs0oM6rJOXloJTZBKkxe2tQ5pzTZlTa+ha8LcN2LpH0JJrG7h2vKu/uLmvpKaDpCYRI2LYAIA8ovDJDI8DOXq7ecqVwdTOVCFRidWacIy8kMkedGK6tSynrbxfek17ZVd89rmwexqA1Ok6pjbNA91ycprjAOz0gJNvSVFGB0ODfBK03EyimL5kVQAgLLCVjE+l9PSJjT3QAlBhFA2BoPK0edCIM5+3i5orHDt6kNx00py3VRp1yiFSU82r3as3+g4eT2taSG1psM8sTconMNjoKJj4gOJ6OTC3vTqGZ5YFB6BQCHdiERfEgWCC/QvqW33QkGFcSwShUzhheFxKChZHCQwOXmHSLItAABykD9frSUEwT0g0NiUkmAiAQZFAAfg6+2CJxPXJ+p6rBkBfg54rGdKTm3VwE4nBxCWmNtz8JIPEerqCIpzJZwwDAbjHhqCTYgJRWHh0Vn5UIRralG5P9ZLEM6hMakkIn7p2n1Gep6wZTcjZxgvkYRIYvPn76p6l9GsMGccTVS9uetbOzTI38UHwNEQAIC+aXL53n+AC0jMLHD3BC4uDrEihURXl92w6OwEolNUoYJoiJerj6dHsj6DLQSWtXUAQFg0hR3PwzN9+UmxQQx/OgeHQfv6QdwDMMH6OhueCWVEwElMiECKSVVzYCS3vAphdAyKyHDzDSFkjRwPySiILe+IL2+J0UZLC5k5TflsY1nZ5gcLd/514edX7z99/t7j51ef/nbrt1cfPn/95R+/n3v8dvdHDz77/d8fv/n72KN/SgcvFC59lKvJWrzzqLqg8fDKjh6L1dE38M6/7Lcf/txnLmibbN17de7deydIMd5sIXF4qsy2OMVkoac3S49da1s72m5qUReZ83uGRAW1YonCs7CCrcgi5+azMjTRianCuGiUOAYTSoWYSiVNZfJSVVRVXmymjNpmlZ/ZNySNoOfqNd2zc+dOnrr97tLH1w7smrQa07ijrbk7l9sWxgu76hMtZeKBxtJ4dshid21KAj1DHpejE/f018WIk8v69lgnjjYNDhlbqnLrS1KLFHnW+Yyc5Lh4akFJYnN1nrkgtzpXAcA2ucHM0RTrG6b8vFw8XJ3QlIC6juyhftPMZPPE5FhfR2t7s9Hc1NgxslBS05auy4iXBvUP98RyoqX5ZWReDJIlScmtZ+c1N04uSiuG+IYOy8hkw+hwy/BwYfNg8+BQ07CttKHPWNsOwiNwMZFsAACLCYsTB6Jx7gx2ECHExwvmFBLOyqtqtPQtpZa1NQ2u57VPZZlbyzsHUkz1ockZHFGKtn2HeXChd35C11g/uH1nsiYvR5cWE8VxcnCKSyFhmBgyPQgAoK0YJiarAAC8dJ1YnVswMO/h5x5EJgMAPJyBwjhTsXIl1rg92TSbX9sdKuBGaUasSxdmz39IlOrgfoDFTyDRMEyab6YilCcgSTSFicbl/R/fx1DciEG+SLg7Fu3KDkUSCBAXV4e8Ij2VwyVz49Dc2pOfvr303ZtLj/6S1oyVNi4DAHKNrWisJw6Pz7f0Onl55xR3U2OlKUly4ADieJR3D7cF4tyDcV48XgiZS3d0AS3zV8ihpFg+yhsCNucawpjIAJhTEMFfxA/FoSDc8HA4zJVMDMahPSj0qNLOfQCA5Nw8hlDWcfRx79ZXg6d+hSbmjJzdkjW18Ys7S6avPbXb8xbe80f5QJFOMJgXAMALx7lvtweS8YqqRjzJPSjYO5iGl+gr4EQKLhCR0bKjoNVCCES4OTpwExMMY0fTGlYBADw+gRTmFZUulllX2fLUmDQxxNsd4ukSLoiNViYEMX15IkqLLVpbRskrz1blpPLTQggM78iUGHH97JGv/6pav731q73p7JvK2fO0jDx6VjZfnQRChJ0Xf3hmt3/6j79W7j+79vz1R7+9XPri8fGHT0TLnzRdfPDRy9eXn/x268Wrgw/e2C5+odGVq+rbD+863VphqdaX+MNQN17/+dk398f6ak/c+bl2gLF0tLFnbd/qya3x7S1IpGdGLq+qO1JdhqxsjSkuSBOlk0UaWvdcb1F17sT2sYGZfrk8ksbwSpLSYiIxAh4qWRyaq4hvqczuqs1rL8/Qp0UmxzBmuq0dBl1lZZ25qLjZUt/RVNNgkJryYnVpEUp5WH9/867tps3tjX0t+r1TzbVZ6aasDC6T0r1w3NwyVFxW2m6zjRy5MXfoZkX7vHWE29AP6xss7x3ua2zTFhalFJmzC7Qp9+5+vNrTDJwhE/uvZ9aueKCCfN2Bn5cbPBhx8cyhqZG6+Zma6ckes6GgrrY6JC5aZTSqi4sLSrN4Meje2dHM2FQ4keWOClZUdCdU9NfY5kN1HfJyGy2jMa7M1jY+Nj432jk6WN4x2DJsq+saMNQ2Ay4XFccPAQBw2WieAEUOhUQI2PQoNCLIi8pluQf48hVFhFiBpqIluaIlo6wivbQUz4+U51Yl5Rql+rrUolaJrjxaWReXqohPNhabDCiojyNwikrg6SyNGAYbAMCOLuvafU5T30yLieHySP4YuJ+fG5fDwOH8twFQ0LwxePjW9rMfzh4507NyWl3dsXD8ztz5W+/e+zZ3bEUoiuKKxVFxDFEcLoyNjUtgJaWE86XKaGWKmztABDjisRA00kmWHMtkhxkbloPCImg0PDQQd/aLvyc/+nn7Z9+f+/lV94kbJd1HoyQZZAotwN8twM9bllmiqhlhRMT6ECjBQWg3D9BeU5YsIgQEbAsi+AT4O8L8nBEIT1l+rVSvQeLcIT7bctSRkniKn58TDg0RRYfi0N5+fs5wuGdsQjyWAAuNFsx9+g9qCFvTuCgsHTrw1T+++Of/PbLby/atkePJQZEyDL/+yjP7/L0XqqHdYTnWeMtwxcT7AAAAvCx734Wi3BjxYmaoTyCyMLXBAAAgAElEQVTBE0XwZAsEjgD40Vm0SL5vEASHgTkDIDP1TH9nnzh3x8UJaIwqUUVbw8yyrs6oamhJLDAj4Eg/Hy8M3r/YIiJxoKKs1MwCOobqllPfuXLmQn93vhfcd/Dca233kbqF44lDl8Zu/oOcXV2778aBr+zVG4+M+75u3XlWOXWe0bIroGBk8tab0U9ey7Z/2njupy9+f9t59nvt7rt3375+9+dfLz95/tHLN6WHvqxZuyNMUTZYO5qrGhTSLERQ6L2/7QXlJSFxgs0Pbu6+uHLqg43ZE1dGdk2U6KM44eiGnpTimqBSM2tuplWtow1NZBqsOZeundCW6bo3zo/vO8fiEoXxyEiufwQTnpUZockU5mSK6o3yTquiqTR5uDY/PyWyQhl3ertt11Dn8OTOgbXV0fVd7a0lo12mpkqFra+qo70pU8E1W7SNZuXOscqbu7cnkMmq1ChLZ0/byFh+WWlFW3/D5E6hub9/8WRze6W2TKIqiDe3+lS3yjSaREN9RWpq8mcf3lpsrQJIlqRpV/ncsaaZ8+5uxCBsgLO/1+a++ZkJy/b55s62mmar0dLclqozpeuy00sVmpwyfnJO29hcfbGRzJeX9Cyp66eTasbM/XPFXZOWvsm2sSlpWT9a1VI9PKo0dctNPc1DI8ba5qKaWhAlwAuiaQAAqYROYUGCKD6UUApFIKBFhUYlc139A5RF7bEqbZAgjiKRCzK4eDbUN9CTwA1np+QyFZX6toWm0cqR1Z3TO2Y7Zk42LKyKIkN9vHw4sTxV1ZiuogoAUFg2VTq33DaxGsajKTIi2FG01GxzYnYRhYIEAOS1Hp0/8/Gxq7dt8wmt0zWm8db9l79oPXRj7eaX5YvrUC9nXmxijqmLRPThhOELCsNLymRpJa3ZxpbwuFh4AKCSIP5+oHugPVmliMvtTdRa8DRGenFd99Z309d/3rjzLHv8LFPTpLbOKWvmnJ1AUmp2y/QxPzhKbWoL8HdEILxwWB8HZ5AmDm8uS4bCHChEeBQvPJQtIDOoFDo5q0Ts5Qf4MXQuB89mYuFQFyzKK57PJAUG+Pu6kolYTx8PD/dtAIDCvvNa61GaspGbN8qwvBNWe/bKk3/t+/xZyuAlkXVm4PQPvZceoNOKs+dv9330x7Ef/y0fvGTsmvZDO2XVtcCCfBjCRBTKLcDPNYhKzqgcoFDCVO3LVE4oEu+NQvg4AjB19ds/7HbzzlMAAEw407h0Lc3aF8qn46NZ8jKLt6e7t5cHLtA3v4qTpo0qNJkhGD9HL0CNCqkZG/nmwX1bo2Xo1Je7PnweW9qZUj+mbukicMniglJR7UBcpTm4oE/ZvItTtTRw8rvoxi12/QF01ebxH14Zjj0Y+fCpbOlu+PCVe7+/vfzkt0uPf73+y2/Xn795bLfnFVtZVMbiyLwoTu4NC3xsfy0UxhmbLIdv9k4dyN54p2j2+OTq5g48yXX/+YEjZ6yTs8ntjaqKckFxRWBTR/Tyuu74kZaKlpyWUXNpbUJGZqhcRrH1aYSR6LgIZLMxMzdNZMxN7ajPbiiU7rLV7h9tGq3W9ZSrLh1e2bk00dieml/KOnqo972thcUx/eaOvmJ9UqY6qrOjtr81f+9K29PPPjZIEoQJ4tiU5P5BQ31TTbmlWZVfrG+elynleQZG31zIgC2ptzu8uppXUyVu79TtWR26dfHcSkeZEzp0eeuCeXrjyHu3gxGhni4OTlCPM6cX5qdrbX2GHF1OWXXxxO6t4Z2nEjW1jlhqRmldtmW8e2BEwk/K7l4p6V0taJsxDswXdc5WdI8Pz05OLk4Nz0xmVA1JKvuTK/vzrIO6xmFjXWuexQLipYxUaTQAICIikBzigyPD0ESoUJErzs5hiFJSK/qZKVosN0xnMKFoviERXgweW1baKsyr0tRP9s4dM/eNlzRWa8156sKk4taujCqzVhbvCHwW9l40TZ3pHh9yBiBaXJrcOp7RMOKH82IxIVHxsUFhYkpMPAbhAgDoWf3gxK37a4dnh6cEnTNNxl5N68oxrKqxZ/O61jaNwWE4gnBD53quVp6eJY+OZ7DDcQQaKUWhrB8cDeFCIyN9PD1AWCg2S5fv4Q3JKesICYFTGHR2WrErUx4hVqGCUIxwOtQXJEmiFTKKBwSkZWVDfB2Dg1BkIhSH8eawA8kUdFwk9cOtQW6oNzTAmUEjRsqaGdECmZQviKdTKXBYgFNSIjuCi4dDXTihhNgoRiDGJ5zDjMpo6Dn6SJipCGWF6kdPle796cF/7DM33s58+K89n7xgdX1QfeJR7uT7AMXERTJTu3qrNz6rO/XDN//5z0///fvSv+wlCxsAAtqPfokhB0uychBwV18vt0BCUPXESSQKlWKZyuk9lmYaRsF83LeBvKGjr+z25duPfB0dFY21517ZcSl6fBiHKJAWNnS5uzq7uzvTGfQEBT8ykSTPSfeGOSOwEAI/JqF1/ezP9ncvX7VNLby128t6hxA0lDcpEEDcHTDwbNs5nDAtPCmWmW/quvTKdOhR/daj8z/9M2vx5vCdtxd//mPlkx/C+09Ofvxsz7fP33/623s//3b5yW/vPX7+wR//6x7dLo+LW5+cy5Gr3Tx8B9ZWR3v7B1akh95Ln9ydtvOdnGPXPo1ikLYfTim1wtYPlmVm8aZmDGt7tJX1YXEyxPpBo6mWPjyrrG3mxgudjJYUc61KJMQZCmLS4imNhSm6VF5teZpYGDhg1XRWKHrKM2c66zQJvO2D5sv7Zo7tGipvGzpzfvby+f6x4fjNXS1793b2DqbvmG5Z6i1tLU38+sMbhwb7JHzB9qnhUKpvRb6itaE8XRGblafNVcWIJMSMbMKATcllQ7Q69sh40dx8WXeH5sjOic3JgtB4zuLhdbqy8MiJfUpRbAgeBZzByXcWF9bXWzsGi0pUxYbU7Nqe+IqhxsXj7d3zCkNHunl6YXknkxRdPrs31TKeUTngx1agUmsqR6drxiYbRyctw+NtY5Oyiv6sGltmabNYV9bc1iDOzQYCCcdanuvoALA430CKPzWMQOMFhQqCEaRABJGE4wmiEmKiE1ilBoEfBoRFo8ub+nQtHWnGwuL63IIWfUZlSfNwZ/tQY1ZVS+XgrmrbrL+nMwDOW1fvr1643TQ3BwAg0FNjy4cyK5uU2vSoCLgvDNOxeieuxIzHuAEAJjevH/vg4tj29Im5RGt3kq6pdPboJ4aJI+0H7tJy6jTGFnVVnVgu0ecJPX0cEVh/QUJ0aV1tMNG7qKIyQZ3jD3chEjx5EcSk9CQ0AVvTO4/BuuZbbLRETWn9MC4YgUQAPN4Th/WAQ51pVD8nNxDgvy0YD4HB3B2dQECAGxrr5QFxAAC8s9o0P5jv7g48nUHbxHvhVfPxiYmKLBUlhOLkAMrzJCSST0CAE4uBi41mETE+SXnV7zy3J9aPeXiAAGSgrHw7NXNm9Pabta9f7rn35tqTt8YjPw9efx7ZdLRy/4+qxeO8HH389OeR7adHbj6yXPpx9cE/xMOXAQCzt5/jiIhkRSwW5+np4erm4ijLb3ZyAvxMRVrjTNbADTgaDwEAGcjqP//ZwW8fAwAIopgAJlGYLqfEpiTlGWIkkSEMnJubIzGUqDLk4Fn+8ZosEpsBJ8Jaxoq46aLk6lZuwYx15+0rZ7dcA1zjFfLGHeeXT3+wuNU38e7b3nceqcePApmt/Pyrjks/tJz5ru/ab+aTj3Y8ePHtn78X7PkCU3Vi+4PHH754dfmXF1eevrjx7Lcdd58t332zcv5hulC6tXN1c2zUzcnZ399ndLD30JXS+aNFE4cbjnxwVCBkN7UiG0f9TlxojIsn9Y7rjpw2VXeSQwVew4up9T0CZS4hr4qs1gaIJajOEU2pSZYQg1ApKKU50XIRY3q4uLsxtaYibnq4LC89zFIkqinIzpMJWqp0iyPty0O24cX35tfXzh1vN1fQd+2s2b9pWRmzlKiEloqMxVnro/v3ri5NF2elL0x3WgqkeamRMVwEm41IEYVqVclGU1F6Tkh3Z2ZeNt9iSRoY0NRawy5fXL54aOPkstU7kLRz6/ra3hNHDq40V5Y1FKnxRMS1T25ZzIYCnUajEmWqhAl5tckljfpyozwnTZmnX91ctzUZs9LUanMvP7eRkVbHy2upH1kWVk+2Ts41jy+2Ty81j61EaJoSy9tlhVZ6kjqvqlpVZgbqwqLy4nR4gDeNhg2k+yCDfVOzNcqiAjyTTWaFogj+oSwYjuwHxTrzBJhYCaO4aaS4bTaprKV5cLqoLiq9kJ6oikjUCPlJtOLuGWVVW3xYCAHvXzZ2ONzQf/DIGbEADYVFzp39yjC8wODhxFJ2oqa+ffNTkiQZg/YGAGDw4sNXto/OS0empYUWxvLhC9rxE2x108DhDzPNHQKRJK2yPzhS1dduTZZKo2Np4TxUVEIEX8zVFGTKcjJpNK+CAqEkS4chYkLZDF3VCARLStLkw+AOoQy4nx/gsOGBGNdQGixJRCw15ecZ9R6egEL0zVHwAAA+EHc81jcQ5wUAGGosfHB7ysUJuAEwfugzdeeiMEPv7gGiBdGeHsBu/4PDhEChzjQKUhTDpBJ8gQs4/do+8+HTQHZGad+F3V/aZ248mfn09bkfXx598Or6kzems08XPvv99I9/ffnP//V99h+KcX3r8f/uvPqz//oPn7z64ye7ffud7wAA4ly5pKgyRi4JpvoH+HgCd+9K2xEqIwwWhHD1c31ktweERXsAkNZ6RFC3t+/4bUgAoevia5auwx3LLu09jI0I8YE5mArivb22UVlBGFoAkeWlKK8OCISlaTkpWTQIwaN6+oBt86Mjv9qZCg1cIKfGxutrDKMnvmzb3EweuiRa/vD2v+33/vG/9379852f3xz95lXfrV/rT//cf/PxvofPHv3nH+8//fP+299vPHt1+cnLy7/8duPXF7N3nu689+LUE3tUqKi9yrJrckKekODr5z8wMXb159eXv/1j/uxn0xvXRRLmJ9/U9i0Ezy8VmloZ8wfIjaPBuip8RRMrWhwgSAwQJPrXdcela1DRIqhAgkmWobPScHXW+N6BJq2+WCGndDekrk4XLY/qs9MoB/fVv3N0tKoix9K90N9h3bs2P3Hg4tV7n10+MtpantllkddUS8zG1HZLUXeLuqdece/qmf2NVRE07EiXYaapsDlPWpjHS89Jig4nsTi4YLovJ9JPn8+SiBH5JWxjUUJOVvipE3um2jpR3g4AAGUJd2l7397do80V+pme+lAabGq5V5vBbzTpTMbMAmOaZXBNrMnhCZkyRVyZMXFgsODg7vmyLD0yLLF7dqN1Yb19dnvvwvb0+llF9RAppZIoUtAT5TShjK2xSEo72Jr6/Pq+sqYekKbLlkhZnq4uSKQ/L4GMDIbyJSJ6BI8nTU7OSeAIEKIUElcQyI7Cu/s6+iM91BUdtbaVBONAdm2TSMvniJmqwpzC+jZteUFZV9/CvsNByABnF6ekPK0HLaGxZSwQ4+rhzRg6diWm3IIngFCKO0coEOQ0BlODQplEAEB26fKOk+3La3mjk3pJHmXvhW+Pf3x/eOt6jGlW0bk9NDo6u266aeVSrqk8RhTN4CAEsSGkEFYQiwGFAjjMEYl0lKVKskqbKSySJC0vIjmPwaRyo9gcNlooQONxHiwmMhDrGUqDEgkemcrQXL0kAOoEDXDKNXYAADSqilhxSnAwDgBQkR3/8ps9/r7AHYCmzU97933cvf8Oks6CB9Mj4+Ls9t/TUzAwuLO7J4jjh5IIAd6eQFpuTe862HXgc9vV32quv7n5/PXSvVfXnry8+OjFtacvW6//uuPzl7u/fXH1lzdbP/2z84NXx39+++mrt9efvfno5R8P7faIahuaACBwwOGQg4L9vSGuUF8fAEBZ92SCacKy6zZwBl0XvnbwhzsDMHnr3zV7bkKZdFwQ8zu7vXbfrfymGXpSWrYxncuLjWZifb0cadxYQ+8KlOitNPDjZfhEDTVCGsLMLDrzt33ng39AOCJpUf7GA3v3zptRaeriuYuFa3c1E0c8Uiw3X/19583bW7+9vvbr6wuP32z98Gbx3hvZ5gPLyZ/WPn91+Ke3Wz+9vvn85bVfXl795eX1568+efly85tfzr2y5+gbq/JKDdk6Ni2USCKmZqsKbAdM41sa8yibHhRMxybnSHX66AQxPjHDz9ya0DLAp4SCrOKQjGymQhuWmUtKzEAUVHCzC6mCBKxEhg1hec1sr9y15+D2HYttdalTvbJ3DtfcvjilSAzUFzBa+2X92zf45n0jkzt2b+8vNpVNjFXXl/GPH289eLht/+GOpbXOgc6SSZu2Ips+Z9XfPbBBRUKNuhhrfrI+NT5dkynWVUTFRIoTuVna2GgRylDFFoh9ZZnklJRQTQ61qCLuxM6pxlxVIMF3eb6pp6vk6IGZwixJgUZKJ/k3N+YVaxNHO8zDnQZFrjjPVK3Q5fBE/AgRaWzS0FGXNNRWGc1kKy0WS+9kbPmoytQXkV3DyelQmdqru6aiFBXEuKSkqr5IXafY2JtdO1DTNpRnagWZRaqMVDoBg/DzDpBly9lx/HTDUGVHi6W7KDDUFUdyi4wlMHkwXhwdzwj0hUM8MNgYVW7twFL1QH3TYJa1t6S2b6Sodbp5bKp9tK9nfkjMCdsGQHaJFELlt9i6SEEQOIxRMHCML9eF8/hCZQlFEJNl7iQQYWgUBACw+/yjlVNzO1ZNU8t9wvLaQ9cfnrv7adHKSWpK/9kvf4cxmRkldR5INxrJW1+uEyQww6PDY5K0cVl6HM4TCXdFoVyj+HQ2DxcZgWBxI9LzmwAATCY9NpZFpfhisBB/P0cM1juOz6TRMUwmEolwykjiomCehz//EwBgbFudOv1KmKEFAHSYtPY/r3BZjh4uoKR5JJgRVjp2OlTRvHHnDfD3s9sfSoVwf3+HYDwiK1VAI8GQMGeE/zZWXEJW78Hv/2tf+vTNuz++PPb1q/efvLj084v3Hr9YvPf8yHevzv/4+sPnL498/6rvw5ddN357/+nrj1/+/uU//2o7/ziidMI/APj5OqhaZoKCMAQ0FBrgv22bAy4wKKvjUGbjDqlhuP3sM1wIGQBQd+ghQ1cmzc4NJIc0vP8iXDvAjo+DEAKMg20S4zAW5g7xck7Tloy+9yrFkFJSKxSmB1OimNHxMTEZusVP/++p3Z4/cvjY9y9OPbVH1+4yTRzMrYhKrZSZF/bYzn506LX9wb//vvXi9xu/vvrgxZsHf7zd9/2LuMH389fuy2eumk9+c+zn/7vz5u87r97e/PXlrecvVz76efPL367+0x4pNmYkZlgNdbE8gTozYXq78Y39jy/f2numKxAY8OXjzlt3bTXVcnOtWK3FciO9y2vD03P81fnI/om02fWadDWqoiF8YUManwTnSyjlXVMpspjJWV1Hp/Kd0/uOHRqYGFZuHhuZnq6qqUrqnG5v6i/Lrda22npb6rVN9YaaGtXMTF1mFqWxSzA8U7S8ULJ1snFxuKjDKmmojjy2PPTwxOEIInJsumFoqFqli+GnM6VFuvr+Rp0hKTObl6zC85OgoRHuaUpCfU1afmWEMp+uz4udsBoJgf4jnWU2a4GtJStFQHHcBgAApuqS7lbr9EBbh1mbkswtra7s6G9vaOtgiwLrOnI251vyM9NRKExlT/+ug/tL+3YUNc8oamziooH8zqnqnjl6apWuYVjZMKmtH5bV2qxjE4barozSZpCqUxlyRJLYcACANCs919yjKLOVN3XXd8oTU4ITZUGKXGZkPFKbq0hUK9DM2JrB7YyMqrrh2bRSnrKAqMknVrYUm5sp5U2arunRvvX5NEE4AKCyqUxaObP/wlV/H+Dq5EUQ67UtUwtnvqjZcbJ5fp0YwSHgoR7uLgC43f3l772Xr8xuzrXamlJKzXtvfHf7my9K5k5mth3ZdfsBXarAM0MjuRixiIoPhpDI/kKJRKwqCRNKJHK9RBrPCSNyw8liCZnDJZGIwbFx4cFBAcEUTHIig0qGcFgEJp0gTZWTSf5+fo4B/i4AgHBuKADANtpDo6AUhonHdjssOoYVFm8qSbfbv06M8fL2BCQGLTIiLlzZ+v4Le9HAUQCA/fWnmTICHLpNFM29fHgU4e/MZNHZDJxIQJJX9aVO3Vy+9+rq05dbP7y48PjF9aevLj95deHx68uPXx/78fXNX1+f/uFNx81f9n/1auXe22///o9sxzXL9q9VvUuuEAAA2PjJDlyc8Uh/GMzPyRlExqXs+8qutJ21XXia0r0GC3AEAJx6ae8480P1/tsAgNP/Z09tnyWTfNGpBUNX/iybvuDnCdxdHNX6pOTyjPX7/2rafyWjKEGYIYlICOPKMtXj9xTDp7NbxkYWVuyvntV0jya37mg7eFVaVABHA58oXox15tSTNw/t9od2+93/2Uvfe3779//rv/po8dN/lq1cCi2t0U5s5m28v/3bPz948fL2i5fnf37x4Ys/Htvt6cUDwihxWrIyOlzg7u66fUN55pbs5pdWaACwTbHPvafIkAeXWKmWVnpFDTM7D5kg820dopoayR1juroWjdkcQ+c4xyWh19Z0tlmLwljMjghJTqFma8IMRmlDbXxZKUum4iXL6DXl8Za69HwNn8HwnJnM3LtauLK3q7a/stCi77Ul1jbLbJNDe3dZDh6oGuqUd7Umjw/pD8wNfLF3V0wYpWvjaO/CfIwsOFUbR4igZJQUwoM82BGw4pL47EIONwLOj8VwIgNixDjgAMhBcDzMV5SRtTjbt2+p/9Dm8FJfJcLHy8nZsbajZWV+dGPXyvxwXVFxWnFVycx0t6XGJMvWFFTnrm8sVOaVeJPY03tOSs3j/KIOUUWXtm2GmWpJrR3U1Y/GFXcWt4z1zMwmlnQ3j0zV9k3IjV0KUxcoNpXVV6iLtKkAAH5irMJgkqgz23rM/cPZwmRUUgYmWYmmh3sXVJZrqi0xmhZ921rF4F59Y1x8pouxMrTMmtowuqkxCPU1RXm1+oTsJAaFCHFyU+l0idWdurK6pNgQADzzGxZjK4fx4qrS3l43uEdgaERYOMvd1REAsOfGl/uufrRwYFlu0FPiM+PqD6mHT61c/Gz9ymeGiZNNBz4uau/F4RyDg7zxeM8YATY+gUGkEKBwbxaXRaEhSMHuTAaCSkdHRFKd3QCPx2JzyMFsDpeLKjWKY5Nlbu4gjM/PUAoHeqqEsRh3F+fi8kJdmQr8/1zEagUAwM1tWyQLYf/f18oUKBLujkS6levTaqyt3ARRqDgZOHvZ7b+mJSKxKMdkYeSNrWkvD6DWqBEwVwwU5DctmLb+uvDqvw9+f/PJi9enfnz17uM31/4fS3b9lvb+uA/8uc3uAFFUwAAEFGxsEQwETERBFAWxWyywu7s75sLpwnW7ct3dJ3d2znYWOqfbzjnv1/eHz/e6Hv/Cfd3Xdd9vP5158+n8H5/O/vHp0l8fD/7+qf3+n8OPPi798m/nxacOSUOBrVeqj78CAJgR/Z5BEAAAbQKHwbRRFnpmVsSu+1DR7qeM8uO85iPKypoAgIv/QR8hqOXcNW2gFdW8KOo6aEiLDFDsPPURSuqcxxmra2mAcLGNDdVJ0H22cfGMKdna0d/GzBauZm93bg1K7l5M7t/vmNFBLpjKP/v1MQSJd1xxio6GkX0K5h75xHWyQkrQLtKuzt7S6lpBTduNj+svIejMGpS172evog4LH09boeDWBnTt/Yd7nz/e/fjpzG+rHSePnTy5THPyDQkIC/INghvAuwfSBmf8CyuDHF2sD55MFici/P01S1rck3OdW7q9ihW41AKSNNc0TmIZHovxoBnVVLGK5fjMvMDR6URBmrcoo4Bga0Kxhwv4rm5O5r5eKEEsxY5ghDHT9HU3CwxAiySujp6Gmem+Chm9szGiNDd6eLC0slnYvzj68NGVI4eq27sT6iqEiSJi85B85dixhugoFzdG1+5L3YO7xOKiuvZdUSJOWUMxh0WyslFD4zRMLNR0DLegLXXjYtw8XbHK25QoNtbGuurkAJu84piACI+p6e2LI40dxVKYoUpaiXhqpK+3o2ZqZLCoOEeYkV1fUybNSs+tbEzOTyqqrZUIxBp4++75A7W9s048eZSit350Ji63BcstLOztz6od9BVVZdb1BCbVJ5R3BSfKyGGJ8flykJyZUKEozEqJAQDES1NCYgTxaXyZnFbVGObCMEnLdkuRxXqGBCQUNPMK6gOkLWG5g83j8wlZ5h7+KjESBjeJw85rdeOFiIorWRKunbsbxtTUQFsLT7H3SUj0pwdmJbEAUDly+61sx8mS0SWv8EhGmLh8/GTnaL+mxjYAQNng2aDSNmEhx5UVwkjoXn78Kq7/YHLHIdnM3vKhZVb7du+kHCNzNQu0jqGhEhqlicPpW1vBXLz8jUyN7UgIO6K+ra0Jyc6a7Ozk7U9HoXXsCKbBgSEEAsHNzToi3Dc7L691oDEhye/EKUZGpp6PN4biYM4M9xdm5AIA1NSAHclCWQWoa23zcsFcPlRhb6tqBFO1MtEMcTULo2LM9be52+HxjuEQ9CwkwMgUDiKDfe6enYTpb8NjjdCmGpbmqnpaW1i5w6l7f+ce/OvSu7WRx+/rVt5f+GN1+Y+P599+XP7j46W3Hy/9+Xn06acdLz8f/vifXkDK9J335Rd+o+aMAgDaFpdrDp63w1lraSgbGGhjMQaa2iaLv0EZc+fjJ+/9AkF6RAcAwEMI+gOCpINz+gRG3amXU5eeL3+HGi6s5i1c9MtpsUDowGBqnZd+94lq5ua3FzYEt83NeQvCiN5ktItd+vSF2LaJuLHlPXfeHXnyvvnUz9OPNkkZw56yngvr0GUIWliDLmxAR/+Atp9/2bD77jaih1MYQ9PM3IfjWzV6dOTaatzA+YTxlUtfoF3PPlx+t5py9MXB3/8bP7I83D8kYIazGeFBfiMQ8tMAACAASURBVEwcDn/v94muaXJjo//S3mhZiX1oqPHUTsHInLC0zi8hwzy71IqfbCzJxUXHm2bJnMJ4qI6OAHYUqqE9tK03fGxHiVQWHyGgmKI06HS8kOccEICOkeAy8sPSM4JDQ/CMIGRWgTePR/H1sIgKcQugEZPiqXvmU+rr2RkyWldvpqJasHR25uzygfAoyvDeqesnTp1oq6NZYdzdvfPqC8T5/LHJRi8fpIunqSVJjc62Nsfp6RlthRmrmqO17G1NdTRU9HV0LVBImJZaRGZqWEpTYjJrdrplz2g5w4motBUwhcHbp/vr6lvH5w+VVTWKM5Lrq+T5uZL6amlafnxhuaKjsRFvT8exstyEckHNgFd8iWNCuXdqa0hWq7imN0CS6RCeQg6PF+YVpckrY1NKvVi8gMggIE2NzxInyPNEAAChpJjBk6bl8rJLQ3IVrKTC/FABKr+8IkgoFsuqMyq6pfXjyTUzRR0N5fUekjSib6hjQn6OuKSAKQj05wpQhKCqrmpHWxt9LQ08wY7Gj0/MbWMzXQAAJWNHk9rm0JHVIllnTPFE29KNzJxELe1tAOiffraW3DMt62xLrOjYeeGX4w+e5k4sWjAU/vJqV2mza0KyML+YSDF2cYYRcDoGBlsQhkournZMnsiGTPZmxRroASRCBYXSRJrpODg7c6KktNBYW4o11c3WzEwVbgjc3UxK5HaF1eVHbr+emedEsHRxVmqWFgjvYB7O3gFsA5Fcjp6hmpGRhhFcqbKQg7XUMYarsLwoUU42Xdm8QBfr1LBgPdNA6NtDPy99jJkSl824fnwAprvFDKkZHMGK5DqjEVvJ9kTX3JEdz/9589/X1qt/yM68ufzX2qU/P6/8+fnin58v/vn5yl+fTv62uvL+y+yTd6qc8r8g6A4EdV5+DgBgZbYzZY2muqpsfzcDQz19daUt5i4QBE2/Xj/wevVfCAIoAgDgDgS9gaD0tmkDCv3qv5BXzZG6S295teP8ijp2WLCRphJQ2foMgnovb0jaq9TJW4NzqsLSCjjZcri7728QdOP9j9IDVyUjZ6furS6/2VxZ/+foJyh+5x9R3YfRIkX3+dePN79n73oQN3G/4/ZG7aU/bmxCW4zY6khfV3qOnyfLLQBvkVB67xs09/RD6ek/0+Z/Uhz8TZyVubRnbKq5PTI4yt8nEADl/l254SJ0Z7PX3rmgaBYqL9d7+Ur2qQsFxVV25Qq3iga7tBLryYW4iDhEYirZn40QCgkpGUHlLfTYDEtPBoJMRTi4mDi6IAOZln4My+g4p+ouoTidlp3J5vHsixX+yZmB3h4ELocaFUoNDSY11/KXl0eGx9rra8Vd7ZKhYfmh4/uGBsv5HJtwJmW2tfra7IA40CNWTGUIvZy9dHyYRqmZyRFcNxMrdTtXJAyprK2/VUUTgG0AAMDwcDKC6VljkFqqwD+FWdLf1tHFHxzICGFZa2kADErPLSx0bMehxsG5qqG9vdPzTTUyRUn2WE9RcV6YS4ATM8wxkR9hRQ2u6duFZxchHLl2vqEZTQN59cOBGa2BKdXsxHhpSSU3PsOBZh8j4Tr4kDwDHXixfiBRIknLYCeLuQCARKkwiJ8lU8iyFXm0GM/YvMbC0tiwpLTo9Fx2UmF1x2Rq02TNwHxec1PnUKqsIkSUk0QJpngzXQWJorSq8fiKuelT59FojJaKenRcnmtocACHG0R3AwB4CRujFHP1O87Jho9171nZc/epuY2J8jYAAOjZ/0jSO08Xp6qaWVNFvZMr9/bduDd3/UVU/URe/3E00QBno48xB2Ih2hKt7uqCwpNMyPZYHJkSIwwl2bvqm9tnFUiysulURxNHJzQjMAhlbRwTLwkP9zY21dTRAiQ8TJzEpIUQuLL6omzvjKwYfhQphs+RFtcpa6pqaW6L4vqragAyGatnsJXmbUPEGaLN1FNDaZ92zIVRMZEhDiVSL6Bm9N+b464OyhZI5QQe8+JSu5H+ViO4mgOVbO9LsMBoGxsCl8TyuZ+hpdcfoseu1l345cLbtZW/Pl96+2nl7adLf62u/LW6/Ofnmx83is+8rDx6L2LfPX1BjmegIwCg/9D9risP9bcCT6q9oT5MX23rFhPHbxB04/P60OO3PyAIoIgAgLsQ9DcE5Qzt1rDx+gRB8jOvgpqPBlfPp+17GRafZWKoAwBYvPU0sbu7cv54xsyNlII4P45PZu8By4j0nc+/9V9/M/Nkw7/10NMv369/2Ly4+s/iq78tRVXO8XK7wKC63XesoptTe88t3v4lrX/ZveJA7ty1A7/87xMEXf0f1HXho6EtmcTiHPsbuv0D2v78fzP3N8aurZ9/9nrn/q4kXjzHl+3h4mkEN65qCKH5ERm+ZtXFYaEh2Kx8h6oeu6ml6JZux+wCG16SBidKK7fQu7otgJtg1tLqH8OzlyS5c+PJaBtVS3MDZwc0I8iWz3eJEbo6uxHDBX5h8X7hIe6RXBdJZkxYtFtjszwi1CclkVUnj/VyNJPLkpKyRT299dtHC+enWudHhifam3f3tPTIUqolIdVJYWf6GgEABTW5Sze+FcvzE2M9LCgoXzrRyEyZQkHisLpAGcAQKm6eKKonSldPHW6gi0OZKKuAjKrC8IwUZ19173BsY73MGoPwcDVzCeG2zxxqH18s6Zqbmts90NNRp0js6czNyEshBXDpoYx8qZjETR/evVQ9uKOsdzaxYiy+eTIyr1NQ0ukXl+fL4wYniF0CBJbO+FCRlC8V5WelpKRwQW5pNV/MlghDAQCJQnFiXr2suj46RcwUiPLbdxQp0tjSovKOyaji1vC8lsCizo7J+a7p+eaB0pyKbGF6Izcrq7IyM4zL3XnybubQPL9wnGBva6CrjrQyceLYI+1M88TRAIDg6ByvjK6RQ1dSBo7ULpwdOn/D1cUYAKCuYTt+5idJ9w4DK8/ZMy/4DYuHbz3pP3k7ffKSfXpPZsekrj4wRqq5uMD9GQi8jbGLE8bJCQODKWvpqtMCg/yYgRxBdPfshLMHCo/TwaDVSQQTI7gSgWDuz7CPiE5zdaXADNXwRAzB1jJNnsePwJtjrQgEk9icXv/4EhTeAgDg6mAGACCRLC0tdVlMF6KNEQalaWum7YzWo+BNLJEaKBMNAZsFQT8s0MDIADQpslcOt+jpAJylIZGEEpUVBMXFUZxNnULj42d/arv6YffTz4pzf5754/Plvz6t/PXp4p+rK+8+r7xfu/Ru7dqHL4/Xv32AoIGHX+pOfQwNYQAAWIUj/Sv34BpbOVyJNdlLAwB1O7+vEPR048evEARB0DaiCwCg++YfGxBUPrOoQWD8B0GHfv0Qs/9l1uRS1uQBuIkJTFsdADB06KRkcP+RPyFPWS83N9XY0T537gqzeLR88XHflXdhkw8UB18+/wbd+wodePJi16kdzhmtvRfe07OarcJjhleepzbssA4vWf4ObULQq/9+nPl79fL7rxMP3/4OQTMP/2bld5Dpns45xTXH74lmlkv3PS4dG6ruTk/ixeUl5dDcvVHGRg21HArZoLYy7PDuTC4f3TXKnT+a1TMS3DcefPhs+uRSkLw+LCmVVt0cn5zvxhNYBgfb+fqYEIi68eGO8RwPhguWSsVLE30JJFhPf19LT0W0iMcJcBVEUsOYhEQBjR1I9vGjhHADEsWe02O1eWkR9aMtR1YObt/dnJkdPdTdXVZa1tnaF+btzvN3enX1wv3ZkQhnm5Xlg4fPnpOlM6bb8hPC3NsVGbKMmLlORWtpgpO9IRKjYoRUgiNVDA01XckErJkRwhRR3jk2MD7fVJWSkOgbGemBhOlpaajg3Wk9kztKO8Ybh+a2z++bmN3d155TWCZJKhuU1k/UNHSWpqVJWqYmF+fDC7qye0ZLW0e8pTXukUnxebWezHAbP4YfPz44KgHvbsHPzi0sL00We2flcEBBRUNwDC8vSwwAiOblFjf0xGUVS/PSI1LjxBX94gIFt6Azq2mifmx2YPv23u07oqs6wktbg8TF3kEix4gi+0A6i8UKCBb6xeQq6VnEZNaoGajq66npG2jbUu0sbbBSfjAAgBEaQ4xJFVX0DJ+4v3z//qHrF+W5QQAAV5do+cTK0In7Sd1L/aduOeeOcVtP9J9+xG/a5xQu9fLxpNI8KA4WTk7mjk5IIhFhZWWIRmnBYMre3l5YW1u4tpKwrLdw4JQr24dgZaqvDYzRGEtLeJA/NTpKW5gZZ+9ARKONTeBqzk74sPCQhFhnlNlWWW5YSolQ0T7qSmeYon0Ss0sBABiMgT0JIYjytrbWxVsb4E11kyNZhvpb6J54HW1AIZl5ORh6uxvraYPC9NibJ3o9nTAUEoLqZMWKpJE8XbAUrLFHyMwTSHbpQ+HpX47/sXrlr89X369eerd65f3apferl96vXn7/5fL71Vsfv5ZcfJl5+pWzlEV0NNTX3spvmssZ3ae9FYQKUklBTGUAAhIK30HQ8LPPbopJVuMZTQMLNQDiKsZdqmcdeVkalKANCFr5+PXBdwgprIntWja3JBppqNh5Med+h8TTVxIGDviXjmZsv8eoOVh66jevskWvsjEIgvquf9n/4F5UV9eFXzdHj+8fPnau/sCzxd83UnqnLTk8a27ByKP1wPoTLvLhS5+/n//07dH6+st/fnTd/HP46YfPELTvLSRqXCJ4YlyDPc2DmdUHbk4sP8ytzuMygnxcfFgBwTZWFtGR5Gypc6ksvLMjrLoztnGQJs2xSkjDBkdYMDjm4SLT8Fj8xGySSESkUo2MYFsDA+wGhwSnT9a1VoTJszgZ8b6+Pri+emksjx7J9SqtKfKkuUYK3OS1hSmprKISflVJuDUW3jp3NCWvJDSCaYs39g1wkKTESZIFOyc7zuzfsXf74NLCXH9NwUhT8tm5kfND3XF+XpWdQx3NRTcO7lroryiWBO8aa1yabh+oSJMKfDCWKiZmaiQiwthEE4nQ83axQxrp6+ppiFIThKmxdRXSrPxImbwYAKCrpaZrZtjYq8iubGwbn56YmZuZHh7tTq5tVhQ1jVeP76uraPVxdHctaOyfm0+tGyvqmZLWDkvkPdk1Q5ykYgdWuLW3jy9fzJcWkn0x/nxvdkxIQpJjXn4IkBTKCd6sltpSAEAYvyq7ttY3jJ0hKwqXpuTUjMpaegvbxyv7J9onp/u2T4/u2tG/c2dcy7SoZnz+wJGqySN5XV0t/V3hKZ3pXQd905tJMblG5jAtbRUc2YkWGQcASIxkAwDUdFVh1uYGBAfn5KHGhdtzO3vaq0I1lJViM4c7Fy7PnnvkmaFQNrJvmFw+/uT3jnOvA7PKbJ2dURhdc4wm2Q7u7GiOwWjq6m61toIRcTAT+DYPL6+O2Ytk/yQqJy6/b586QkUQX12x60HBxElqIE1J07hq7gbCaBsKqdkzWmNpqY5FqyN0AdEGRbQnFpUrInloDU1gaWFo6xzUe/gGAIDmSrSBKfWUJBNxejhrAwu0DtXeXNdgi5mphpbONqSRTpbYl+FjpawMJntrJjuk+pqAaAPz98VniGgirocbFUNxJWTX7xh8AJXf/LTz18931jYuvv8y/eLzzY/r195/ufLuy5W/1678vXbjw/ofEFR17idyhEhVeQsAIDinJCw7VXcLYGYqvMJ4/k7YpKqBIz+gvH33mcOXB578o4Ww3gqAfN/1Ha++UYJTYU7sNQh6sfljzy+f97z8DEGQkiXe3EDTjs3d/hPkJM5DehrVHnsR2nz0yF/Qod++Vx//jVYzeuDNV8nM2capfnGuR1bH8J4775cf/7Vwerq4Mbmkf3bvr1BM/S6/6r11Z/6uPPBEL7bj0lfoD+jf2ScfzSXdkQNHjn6GSo//sgZBtfseJ/G53myqpK3r+p//O337+eMTR5nu3jRvH1sSkWKHppAMoyPt5xejZ/dXZcgcajtoLT2svHy3smpafbsPPxHVORxl52jKYPnaO8EjuQQvb/ieodyiVJesDHo0z06S4MrxJmWkpgb4OFDtLRkBpJgU7uS5X2Vd8xM7ZyNZdBIeRffz9HMnB/naMWkOBEvj0BAONzIhPK5o1/yhsiL5joVz1mYGgmj2oaGGd3ev+yBN+ncOigtEuSmcgnimNMInJy1gYaRKJmJnCTlsJsXMQptMMoLDVHBWGFdHW7iBtoWVYW1bYUwCu0IuHJyq7Js+AwBcTUUNYaG5uFjZ0lTW0FIxPb8vJ0+emRFZWVeQVlxeOTg1PjBggXPmN87UDC9GF3RQpbWx1UPJDWPC/G68ky9bIMY6UKydrRiRZBaXFCYIsiQbxSbZxUlcgSArnx6WXlacA9dRZ4dnCgpzHehMRcNgjKxMUjHQOTlRNzI+ODc9MDud2DqS3TUmahkeX9hdNrSzaGBHUE5TWGaeEz28Y3i0Y35/UEbtyMFbpi72GrrKGBtLEztbDQ3N2oJUAADJyVEXacjN6nZLr8gZPDHQLU5LcwRAZeDg64qZc+MXHrTvPheR3dl55AE6MoPC5luQMCi0np0d2soKhjTVsCdbkAhwIyNluMFWsi3WFKmnBADeziWpfCYuqzogKFRJRdnRPViQIXNjkr28zMj2HvLpyy40GtHWUCzxjYq2sMPry0uSS8ZPp7fuofHz6EFBBroAZgAMtIHQlwIAMDZSd8ebDtTlp4tcrdE6psbqxsbKcCNlQ7jKVhWgrgKG2lO8PVFgC6gqlo40pdhYGBrBt5maq9OCcf5BeLofNtDXcl9GCnTl2tcnr3/9/eOTr/+TX/2468//Hf/w7ebqxtUP6zc/fr398evtT19f/gOhk0rjazoBAEgzu+8Q5JMuhWuDEEWjEy/RwwbFz6vLvvb+ydd/Xv/7HwRBwMwGAPAWgv6DoNTuYQPHwA0Ievj1O6L55M21b2sQBICauYEWxpq09y+o7ditM1d21x696yvfWXTgeerCCx/ZyNSzjdjuc9vsfRPlJczYgMbO1p7BBm9/56mjg0W7LtcdvJU6dUXFOSFp4tInCGq/8twgqkx04DGueLpx5cmBX74DZ55hAA8Qo7Y///gfBNXOXZ/pK79+9+DPn98+/u0nITMwjR8bzgwhk8g4K5NINjkp3dfJ04DFNS6qwdX3UePSEDSmYX6RW1tP8MhopoWNvqwmu3N7U7bCLS7JKllKLcj2bm/lLGxPbW2OkxXEhoX4D07t9HGiYDFIYbx4dGZvZfd8gaySx/TlMelMfw+6J8nfnWAKV6dSPYM5oayQkOJSMQanOzo+2FxeSQ8SWyD13ZyIr6+e/nD3aj6L0TS/m51emJImaFNIKrL5KfGejXJRYVKIIlVAsYXhbHRQFtr6MBUXB4KPN1VPR43qae0b6ugXSg3wI7tFeTaPbVfdqqmpqqFnpnlwX1OtIlFRktHQ2dHc2iCXCcqKohJTBAGC5FRxPJ0TiXUMgbkEEpjptORaed90dG4fKSCD7O7iFeiFtjG198bGiHwD2XgXBl6SyYhPJDPDrUGYNI0nlaekJsJ1NSgEf6Y0P69uKDy9sq5/onNysntqsmF0ginvTmgd7pidbZvaPrp719ie3YrROUHFGMwnNbl0sG1qoWtitLCru7R7pnnnzhAe08REh0IlWFGszdEmMWwaAIARFALD6kZm10g7ti+s/IbyJpBJSACQl978aDuwQk/NDExrdxAUemZOth+95RyeFyzg2pHMfGjOKEsDCwtDCplkaYXYqryF7hcgLekRZFfisMaWWENdXaClo+pDDxEW9kREBXRW1xtuA/qqQF0JoJGmSBO4tp6hJSmIKxTh8bjB0e7xa599Q5OX76ymJSa64vRVVQBCX5XlhgcAmCDUVFVBpjRysJFnhdYyM9XEWuqaGKsbIzS0dJXU1UFvi8TLw3TLNlBXEi+N8cJb6Jgbq7NCHazIOhQXI5ovgeZhWcYL3DhxBnr/CVpdXV9afDY9d3bf8br5lytr0Pn1f659+a64+ebwX1//gqDF3/9J7p79v6eydvmNtKlWHYAEeZuTUGxjpBckLdmAoAdrmzc+f/0fBAE9UwC2vYCg9xBUOrkIEKRNCHr09fuLzX/eQtCvEAQAMIfrBMcIpl9AqkScvzi84fSjsTvrgu4D7aevuQvCbX11ArNzFt9DgbKUx5+hkw/fyicvC1qPohKqxOMXfBtnJ+78cmMdSlp6w+k+SYirl87ffQ1Be178/fzH978gaM+T98UnnpUe/+hdvbP5zqdfIejYpecfX62cvjB94edDGluAvRUxihNmRyBZY4xys8l7TxY19acVtKXW9nuMz4QdO5nKjUHLy9kRMQ7a8G0xUkz/bBQ7xnR2DzsuyzyY65iQTo+TWJ3dW52TFDRSmxfq5xIlyU6SyiWlI62T144vX+jsVjSV57rbWtLdbd1dbLycSemSsIjYsJkzj/Ze/OXE6SOD4z2C5CRZ3djSjqm6sloTXW0UQu/0jtFHhxdSaH57f/rWNnunsrxuvL28Jj8iNIAg4vrkJYTRXG2KU0KFUd5ECgJpruVkR/SgumqqKXN4HlQ/C3cGoTg5zJ1Fah1v2Aa2qSqpqRgoXTg6NtBeVlRU1DM+OjLY2laX0FoXX1IkESalw3QMTGypZE5OaEm3qHIsrnqofXq2a3rOX9JgQ+c60fzxthZoPDooyp0dgxeluUfGoIVxJHaEDQhLTokvbGVFRehoqPp5SHr2LAgUtdzc+rSa/vKe8fbJ8fCyrv6ZmdGd26uHpyqGZ+omZvt2zce3T8VUjtaPHlg4dap4am9c7Qi3fChYWhCZX4q2MjM20kZbWboy6UBLNUcs3AaAs49ry1gDMUyQ0X5g+72POmg9sAUAgEwZPgT0tLTd4w9e+3nf/ReBpSOXf39nHpUWGFdgbKbkS7N2csKR7e2F0gqUNRKJ1PT0snX3ZdGYodZEB+9QiY4uwFmb+IWFCjIrSVQq0dzQ3x4zLks00gaOeBMHG1QIy35hZ9CevTniZLaRHkChjdhWyIcDI79sn24R+CsDoK2+1cEKpqQEPBzNkxIZXh6k1rJIW5yuOVILg9LDoHUMYCpaetuUVEF1SXQwA7dlG2DRnelULMUGwaI7hccSQvm2tAArM5S2NdbA09Zc6kou9LHPZdmWeHjtykk/kC19Oz4N3bj2v19+3/jxv4cb0PBP3279B+Xf/Lvv4i1tAJjJDfchyCoyAQBQNXkkolCB0VSzihCvQdDNz5s3P278C0EAjt4GwAUI+huCKg6cAZroHxB0/8v3l9//q7rxafj1dwAATHOblYNd3+W/sXSbotmV/mdQ3/kb7smpxd2poopSborAjYYQ1XVF1033LZ6qHDzcvbwav+OSePr0zxB0Z/PfX/73z+t/Nu9u/shcvN1+/Zd3EPTi++aDL+v319Yfrn958+/3Rz++D91575FV5qfobjt66tZffx08UPvTzUP7T3LtrJFpcWKGu48j2c6JbDI0wGfFW59/OH/n5Q1Bsm2BnDy3m8XlWQaw0BhreE1b6M7jzPJmZx+2CSsaVVTrJ8wMKmkNL1I4npoqqUz3n6xLvbRyZmrvvvBI3sL9z3RBWXFjHzs8DGNi6uOAVciDEwoy/NJ6s6sHOaklx5//qN7z8MTtny5evN538O6xh2sSriAuLBxnihjvqr2wZ+poaxXbBnvh0bPZnsHu2ori1MTaolgey60ii1+TFZshYBZLOcUpkZYEbXc3vIsjmebtraaiFBQVIpVF1dZJU+N9w+KpsgaRpqqKoa7eFvUt547NDrWV11Yr6rq7auqKBztlqRlRKWmxFSU5Ps5eofWDVWOHqsf21AzvapmeHdox1Tqx04NfxS3s9uRE423NsI6W4fFOucU+0iwXscQhr4CRkRME/PjxdrY+9AAmEmGIx0VN7N2T2tAWkihjSYsl8t6izpHG4anG0Zme2ZmWqdnO2bmhPQtRdWMJZd2esn7/yrGUzvGQvIqI3LrctskAQaase19fZ5+mMiDaepZP7LEJosdFBmupKpmhkLx0vjXDD0V1LunrMzLUVFNW0tO1VMzfDpaNRtYeWXn+ZP+NO0fv3j/36uf87Uv+wQSijY6pqRqNER8al0fx8HGlEkwRqvaOBJipYWB0hod30OG5kwwHWy7L1d2dVtO0ODd++8jEaF8S/3BVHlobWCA0NdWBGVojv7gtNtU1LQWZGWeDQYBgVwLbGR7pQX64cwIA4IS3DnUjAACykv1Q5kq2BERPQyKFaGiG1ECaqKJQ2jC4KtJUU00NNJVEcwLwYAtg+jl5OVhQLA2oOHh0IgFppcQOt2GFEPFEhIG5WoSIikCqhsVSXCkIV7L+mfHZjd/+uHd8uSci87Ak70JscldcoqCrf2YTqt97HABQcfg8BEF4ZggAQNa3Q9jWZ2OoiWUINyDoxufNG583/4UggMSrALDw7ttHCBq9fhcAxL8Q9GDjR+f1nwJ7T0/fe6OzBcB0VbOaplgFNUyeQ0j5hElcMcw9wCtJ7pZVrth5FZiZ6lqb+iUXOkTmDi//Vr78fPdLCBtSkL54+R30v3ur63fX1u+vrT/+uvni+/fX3zYffl2/++nL7U9fbn/6cvfTl9ffN0uXH6fO35t++MfRB3cuPDg9eGJ+8swCBP2Y7koi46zKcmUCTgTZhuTmio2MJA8uDo7tHRuYCJPmWHf0eO87K9p3vEvDEExNi2/fLahtovj4W2YU+nR1peeWBFR1MUUyQnml47Nj0+nxXsWZcalpktTkbLYfTZjfwosJlaTHyQcXknLbKuurZw4N7r/yavzkb40Lh8V5DbMrD/pO/rrr+h8n7v9+/saDEy829s/Ms4NY7bU1zx6v7O1vzYsMCSQROvdfFsdJcrNyYyIjawpTwpjuxbnhLVXx051FdfkJRJJechqTy6K62NsG0uh6muocrndTe2JvV1lOLp8eijWyUNPR1kKbIgAAR47v7q4p4AvpwREekjRhupTRP9zcNjjYWN2krKJXzfOlvQAAIABJREFUtWt/3fT+urFd+T2zVWPTfTtm6we3UzhZYfm9wdFRbjR8lDgiWkovqw3KzvcSSxwrKvnxycEAT/X2C0oiePvA9HWwlqyF4/sKOgal8o6Ump6I3NauyemO8dm64ZnstvHC/hnZ0HZB41CApHFgx8KRM4f6dy8mVPfz8pqL22amji6HVQwlDy4tbN9pi0N4eju17LicM3HYy9dDT0cdhSHFFMgc/b2YSVUwnDXKFL4NACd6Wtbk1fGz9/fdvn/87p2lm7cP3bgzff1R2v6HGAeihTFQBYATXRfXcoQem21PMdbR2uITHIS2RNg72uqpgeFEsScO6UFCCOl2HLz5VHE61UKvSsQ/3VLaxPYNxmIig0wT+dY9+UX1aT5N+bYsD50YT0IGw2u+ImWHPCvKgQIAQMG0A6gWAABXezQBA3exNS9IDqI6GhvDVRDwrYa6W7cCgDTRUNcAM935OVI3R7Ix29/BmWieHuayvz2cL7Kx9TTB2RvhCHq0ICKObMQVunlRrVlhxPh0Vzs73VcXbjw9f+nV7aeXZy/H+0XRSTZy//SRE088BGJPhj8AIKtsAIIgbGAQAKByeCFvxx4rrW1GFNp3CLqzunlrdfM7BKk5eAAAWq6+giDo4coVAAAEQfe+Q68h6BoEBZb2I3VUzYx0CM6WMAtVlL//2R/QxO2P8n2/Fe7/PXfmbt3x3yYfQJmDZ4v2Pm9Z/lXDJwHPTem4uo4MTT/7Bfr1v3/uff7y/62u31ldv7e6fm917c7q2r3VtQera/dW115928g58ky6703h7kc/fYce/4AOPYe6r/8jUfTlJce5ku3juXweO8yeSHagWFbVh+bJeVm59NgETHWz58S0v6zYC0sxnV2UHzmeGMXXp7prEhwQeYpQRWWsoi6ouTfU2ddw90HF9u7CqCCnvrr8lAR+T9/OuARJRXMT1RUbL/Vy5cZlyseFJcOCtl2XXq1eff1l9+13w/vvNY8fzG0bF5bVxTVM5lTU89oOxMWWJBR15NXsTkuIQyMQbjY2WDjch0bz8fJMSM8MDRcmJwqTRFFVDXIOiyTPCLPGqscL3VAWmvb2SBIBT6P56utqGZmrdQ4PVLa08zIChJnelgQNbQ01NBIBAMiWS0e7FKFRvjSOh0AYjiWacJNEovxyLl9iAMeUTO4X1oxyCrvEHdN7Duyemt9NE9YGJuTwk/kkBzjRiZSQkShMt6tuCE5Odwvl2ZdWZCdkikAALx5HDonKlelqqutpkNumF2Rtw4Wdo2HlvXHlg7UjU3mtY1m1A2Vt450zS7079qdV9YztW5o4cDCrfdw3ta9zz1Ll9FJC+y7F1H526WRi16GK0mJtZQDTgmc27EnomueLYm3MjQEADmwm1td+8vQdmIOzoY42ACA5cyqyb7lyz9Wrz+6funfv4M07x27fO/7oacrAEVFBY9PSY2Z6Z+/hl2hGYfXem1rGmgw3aizLxwWP8EQjdhWW5DF8fCjWAzmZ19o7wqnkQh47LzS4QcSbEXLiHXBOSCOqjSHD2cwBpW0OUyOi1H1JyPkKyXJ/jNDDpiGBfqi5zlADqG4FGWHOAACStZ62OiDjYTHhVG8XFMZEg+fnEu1FHSvIQxurqiqBqQ7ZpYNVoYHWLIYDxQren+Mnj0c3dPhnFLv6slAm1po4eyN7N3O4mTocoW1spCWv9BPFW7yYaYPWf3+9e7jNNyDTw1vK8QihO/9y+XIkQeNUfzMAgKSGgyBIF4sz01Y/9PNaxcETJmrbAJryDwRd/fLPlW/QJgQ5B4cAAPZVVEIf3n3evxcAAL3765/zF378/uHU/dsEd5KpkY6xkY4txYAZ7hRY0Jqz82nLyt+XHv89eXdz8eXH5Q/QyOnr+Qs3f0DQewiSH76SNPuA13eNGMBbWYPeQf89//bt4drXO5+/PFj7P+v3Pq/fX1u/v7b+aHX90Zcvrze+/vrv5usfUP9U7+yx6bHTK7x8xeDRy43bd9+6dSuNF12ZmRPkTXO1d7ElGaxcyZQI/T09EBQHQ78Ayws3S73plmdu1z36paGoypYTasWg47FEvXAeNpRnlJZnPz1dGsSwbuhKKMmIzklgZ4ujaytyeXyvhiZ+iZwXwqa0DUiHdw7VzZ5t3/ds5tbfB85cyakuTWvts6P6sPixHS052aWpQ6cfnLz3dvzwna7mqZa505cuPkUY6EfFJLCoLlikia+7u6eHZ5w0ObFsZGhitlgmbG0q6unMypQyAoNwkVwHK4K+nQPaytKS7uOJNkWgLWBhiR5pBZ7hCfa23rD8fB7S0BAJNwQApKRFFOWGhHI9WTx6ZCwjPi2uY/aoond/TXkTAECPZCsqqkW7xzHzakd37fFIaotJy0zLFchKhG4Mmouff4QwJiTWN1shDZcm5BQXp+VI8uVZIEoqpfpFRza2GcD1tgLrucNHhFXduQ3DZT3jdf1TFUOThY3tVc2VivIQeWN+bvVgQdtAQduYX3pvYefs9qWD00tLO44s9cwfzBiYT27b13Pw6o7dk8aGmtZYUkrjxPCBG5WjU0QMcosWLn/suG96ZXhRtarSVmOYPgCgrHn/9MUn/LY93Pq57RduH71z5/i9+4df/OqYWBibU5k6doAQFIJ39+Wnp1+89ZuKLrA0VcmKcWtJS2yPi928fGOkKJVBJmQzAwLtsEyybVM8/2SZzNNaMz/AlwHXT2biSWaqKH0g8nfysDG3tTbAmyvlxmFqk7x2l/B2KcRdKbFaamALAEHeJLAFOJOMlZRBYpR3cICdlxsabaKOMFDaqgQcLI3ghlu2ATDVpoA+3QwPtvN0tiKY6xzrKyhLcto1nxjARsSnkZz9EFiKnp0nwsPfCoFQV1Leqq4D3Pz1h1ICd6VHv5hpzGTad8TH7MpObU0Jhn6+Da2+ubE4CwDg23pefvD2/xaalU1o5vFTIz1VAFQhCHr/9sPmo6fQl7XiID8dLZUWIR/68uXdgf3/14Rfr1z+99BSJ98HZ6Fia2O6BYAysZ8rjVq04wYjp7Owe+yX/XOnLtz4GYJmfv829fN66YE77KHLN79B7St/Ro/evfD3/3wLexL3POYNn/kL+t9PP348+brx8MvX+6tfH65+ub/25eHal4dr6zc/r+365fOhn1fvffr2+DPU1JlTVWtbXBm8uFj624cnx68vXLt/Z+/gyK2lpWhGkJu9E8Ycxot0dnFEtPQxv0ANKZlYVQ1VAIAz1RwAkJrlEiMwjYhyobgYhUSa2ZDBiQulbR3h+WnEwQFeNMeuSh7f2yw7d2AkKd5BKnGVlQoVZUlCAY0vipk8eSdMvlM2ft6fVxTOjErLyE4U8cfn9vUNlZw5sr99esfu6380jS4IIyLH5pZ6OyejIjjl1R0imps7mcChe7EC/fNLymJE+QF0Oy6HmJXOzEjz96BhQsJJFlZaxigdKzzKyAjm7kLBWiLRGP3iSnpptT89khwkpEfHenMZbjQHOwBAJNc9LytImsoOjgjw9KcWlOeJyuojUvJH2+p9fX34+Yrsttmi6hFhzXBq7bSopF9WWsoMc4hOSvMLDS8uia2vFicm+eVX1PNzO6Iz5UXVVen5xSBcJKLSwiS1HSYwGAAqrUP7pVW90orBst6JyoGJjqm5zIqaqhqhotCzMNctlOvnHcxmCUuatx9u37F38uBS38K+yaWl6YNH+hb2xla0jB67uHN+F8ZE1cnLJ7/3WP2uYz1Lx9jutgCAgX3XfHKnWPIOdbVteKyZ2lYDp/iGkIrewsFD3OrdU+fu7bt+5/zTF7sevbRjhpjiSThHF19mNN3V2R1pkE7zsESqkPH6Htb6I1mpLuaabJIlk2REMlUX0zzYLrbJwXQHK92RVGmiH17gSbrc0v3z9s7jfZ2xdLdsTmAyyx+uoaynCkLdUAysBZuq25vJr0niGcK3blEGWCsDAADWwtBQb1ugD4HubcPwxdpY6aLMtC0sDNBoHbannSzEPzOW+enlGTaDUJ4TgTNVj/bEZYjw4mxXiotOcaN3fqV3YLgllWHm4mk6phDRyZYBzo6NSdFzUbxWjl8Tn+5HNC/gsOK93MsCqPvLGQ8mG3tyEwEACrrv3YYmfT01TWXQJylpre41VFcFAEDv332/srJ++QL09g1+C0DAdcnqANrYeHvo4P+F8OPtW5/274EePw1xJiDh2pYI/W8HFnIz01oODhdPH0loGOgpyapNzphsmx4bO+wirMCwslKHTyfuus1pmS1dPONVNNB09uEaBPVceyNaejrw4OfnG98erW88Wtt49GX98erXR6tfH69/vfJh7eHaxrO3f1/95d3tP38sLWeUNtu2T4nlDZT+XS7bj7jW7IpfmhmGPn1sy5P5OrtamRkE+aNrmu2HZtxFydigAMPuqdjdZzK6RjzSM9x7hznbd4YLRD67l+QRAgckXGl2MSm91K68OqS1mEVzMy2Ss+VZTHlGVGtljFhEZzCINKoF3dWGhMWx47KDE4t9+DWjh37OzampLMnsbKrOLSzIrChuG+hnctyjJEJvb6/IYM/SvLT8jHR/YVLH9G0GmZIUyba3sQwLiQwTpPHj4jhMSkkux8UW6eeO8/ayFAjtmWFuRG9rMhUJM9IMCfR0srPapgpKK4Lt3XXZMUSk9VZbR5iQ7RsT6LVtC3D3MJOIfcUpfmnZAld/h8AoekxuVkpNZ2d5WYwkIUKSGF/RZeTGT67vkdX11XQO1zS3lSmKi/KSc1JY7bX8akWsLIuTLcvLkNUkZWa29A+UVLYCHzqVFRGXpKiGweEAbMuv21XQOpZSNdI8MlXaM1MzsqO0ua23LaKpMiAkGB0SRhCK7XKqawq65zvmjjTNHhzce2jq0KH5E8e7tu+UdwwUjx/ZvXcRabjFxIQyfOSWsG0xStEZy/EBANDSxhr33Oa39GwDwMRIh0iJ3fPib1pes7T1gGLm4sL1uyfv3730068O6QpLO/uQmDACHu5PIRKQOv4eFiS8jhlKw8xEle1mKw528bA16MnOvj4lzwyhn2vpruWyk/xcVJVBMsffxUonyAUX4kSMZrj54Uw0twGEJvBAw6XBbg4W8AJOEARBBRFUkoWBkQZAmWurqQFveywAAGsJw2B0kKZqdB8S05+Aw+jiLAxx1nA8Fh7gTkJoguJ08aNz01Esx/46EcFax5dmwRUR0kpcnbzgAVx8aIyNF8PSxt4QYand3BoTGUVEIbX2KhSjcfELJXmZ0V7OGMSJuhofAq4mLvZ+lRS6eHipMgMAEOmEO1ZdZW6O2LIFQFdWXk2MaqhtAQBAd+9+v3Vj9cIy9ObXBGeylo6mjykCgqDfTp7UBgCCIGjtI3T9JvTgoaXmVlNjPQtT3SqefxoLny9wdKfqslhm0O9Poac3ni22nz52/C8Iyp+/FVvVEde6S49osdVcs+TAs/lXG/c2v7/598epNx+mnr5/+e374/Wvj758fbS++Wh949Ha+tMvG0++rL/+tnng8ZvR5av9+/c2DATdfTW5fC1mfNF5ZNHp6lN+drXVyYWBzV9/PjI8GMtkGRvqFddxjt6McmfoUN3MFw5KUouIp64WHj2buHKtsVAR0Nsj4cU6je5mSDO8uRxXUSYhOZ8cxcPOd+V7kREtilBZEpNsZebnTsJbGjB8CDniKKYPWSDOSUjL92Iwhw5fmzjxhOLslxAXlS4JyUiT2tqZeTEdy+sViQkCexKJTMDZYlFOJIuyoR0Ti/elEWxJRKAoOiolu9mRgvNwtUoS+OeKvPrLEpLDaBwGLjrGgeJi1zUzt320E22iGxrk6USyVtUCRVUevkH6eXIaBq+NtYYFezj5ONioqYKCkqisvNi0nKAIgTNbQHX2t6HwohrGDwT7coRZaYNjw5nysuRYfqLUz4MbXtzRU9I+Xd8z1Nzd3N6RUV/HLZCLs4oKs4qKJTlFsobensmR8oYOgCeiZIoCeXM50txUdcvWEE5Cgryium24aXRG0TlZ2tVTUSOdGIjhRTilSn3zi5ySs9DM+ABmWn68LIVf0lU9sm/7kaPNuxbTmwfjCys7d59aOXOKamusqerceux++vip0zcfnNnZCQDIaD7cd+xJzvCkiYG2jpoSxoJ/8Zf3pZMnyqaWK6cvn376+OTrF/t//zsktTqUSaPYGdoRNEhY9TShu78n0t3JyMJCA22uSbLQc8Bqu9rqWBtvjWAg/B2xZXHRliaazjaoaiH31sCQlZEKyQJhDFfeqgJyo8JOVjYudw1CaxvZQa4MZ2s7lO5QVmZfnlRVCWBQeoYwVU0tgICpAwAszPUxFjrGxsp0H2IEy9HGQh9lpmuJ0UeZaWOtdGGGIFfKO72zPsTfJiPOG4vRtrDWtyBophV6ufkbxiRSUFgNZ1e0FdbAAKFpTtQJDLfXhSnraqqaGBs4uCE9mRYOFEyjJKFUGF0cH+6I1yGYKoVSccpKIMab4kPBKyltUdPc+mrndujUKQ1VsAWAf8+e+efKyuqZE9BPL1v5MduUt6YzAyAI+u34ERMAoLUvw/JEvp/VvfEOPU1gamJAQhuKvGwO12SdrsocTefHMAh7mtLfnJrpk7m3NhXu+mO99tLbsPohN8VkxfG3/NqykSf/foSgl9+/Pdv89vr7t5eb35593Xz6dfPp182HXzefft18/HXz6ZfNp+sbz79u3vr0ffHFlx1nDowdHGiZzN536cXk3tamEdK+48U+TExLac7ms2c1yck0J1dThGF2aURupR/JDd82HlXb4zW6Nz8q2Wb/Ccn2ecHOhdgksX1IlG1FHTU4BItCazi4adICUNnp3ktDFbkxHt1F0fU5se5Ollyub5Y0JC7aJl7gIRAGjey/kqPoxlmbxWZllbcPMDneyWIum06J4wd5eVhh0GoUZ0t6IK1GVsAK8GuqKA/184iKiksR5/k5O8YEeuelSarre2JYFAE/cnZ4srkkdedQ82BNfmGaoDJXKgqnpwk429urvJ1xvXUythcVAEBw0KIFm3r54wNCaeHB9Ahfd2tjmLLyFp6UI84XF1fxg7lEp2CLbAUnRGKfpUhMTA0LkUQxk3IERdVxBfVCSURxUUZJVUXrxN6BidmKmqyKcl59Y1GuvDhKKCopr6ho6lB0jKRUdsrkDcDVlZhREC+RieAmMHVVNboPp7qzIlteXN7aXdQ0Wjc0XdGUmpPtUZrpW6UIrq1h5xfZibM4Oa07Mqu6Zb07k8o6Skb39e49NLTrsKJvdO7kyv7FnfwQL1UdndS2nXX7z/oV9TqSLAEAeU1Hz716bxHIgmtrAgByqg8devaqbO5S68JKw5H7N97+duv05TuKwbPltQMlGc4OhuEcbEigFc5Uxxyh5mSnT/M2tcBoo801KXhtbycjDztjD3tdM0MVc20lkZfr7iKZhf42HXUQynCNdHfCmuqIgn3sUPpB9rjb40P3JsdifF3tUbqpTD+JB5VBMdHXB9EBDiE0nK6ekqGhMspcj0hAuFExOGs9MhEhCKfaYg3NkFoGMGUYXMXBAYnGqCUJWZf2d4f5E6IC7eywhnicIRqvTXSG+QSZcaJx9lQELQDr6GpOtDXGYA1MLfSc/bAFlTyfcHvvECIMpY5Aa+sbaRkYaBDwJnZkpJUN3NLKSFdXxYZk6OSMBluAqbH+g8Y26NgJuK6q0lbwZmEPdOzovxcvQL/+PJIiUdNUTvP3g+7eu9TaoKEEWiQJWEtgZqWMxmmZmumjzGB0F7vTXR3X5lpqc/3iBXh3d8PmsvClOkl3ArWlqeg9BBUfuXjyAzR67/PfEHTz439Nlz+uQtBbCHr9/Z/H6xtP17893fj2ZH3jyfrGs42NJ+sbz75uPv+6+fTr1+frG7/98+Poq/cHVvbsOFSr6I9u27370krf3qPZNU0RuUUe3RWpTw4c4Hj5snxpNhZIEtHU3hMzuqe4dSK2vCOgoptV0hKXVhHW1O4zNRkXK8R5esFT031Cw0lFuVEOtgZurvBINq4qjZUaap8e4ZrAcg0LsM+UxdTVxhWkO9C8Uem5An4anxNFtXfH1oweFmUrKLZmkjh6dKR3dlqIo72RLRFGcSTsv/3+5pnTpbJMWVamg7UJXE/NmWRdnyuN8nVj+nnEx8USLM3tfXlFTVM1FTm15UkSEauirnJ0dIYZ6BjCcvF0QWOx2rXFvNz40G1bQFqer62TnifdNDGVmpkSMN9XzXanGOqrJefy2trr/dhOOVXpBf07B7afEBUnJBZnlxTzhQWpkYVdMYq+9PqJAFFRfFY6NyGkZ/pgQl5NXnFeeW1Jc8doWXVbXk5iXWNrc0tnTWlNbWFxemoaoPt5Nvduz24agKNQMH09EoHa2FvCjnXJrWis6p1XDMwJU30EAqJYRBSLyFUVnJx8q3w5LVzCz24eyWoaT62ZGN9/enbpQPfESP1A5+zxKzk1WXYO+m5sM3FFV/n0ud4zjziBngAAafX+w68+6KBRaGMYAKBz74umE7cGTj4aOXN3YfDQvaEd1X5sEZvpgEZhjLRt8DASAWGDg+Gs9PHWmsUFBBuSJhqthUZpBvkj7Wx09LS3mOooeWFhBQHOfiTTg611ZCvdbQBMS1PbQ8MAAAQTXWtjbSPNLRSMkb2ZbqUknoBQh5682tNcjYIBkrV6oAuOhDFU0wSmJlooc104XMXSQsvCQsuWaJIkpJEJcFOktjXGwMpS1wSphrPRYwd73TgxnR7vzfG2waJ0KRRjNEbDJwAXHE70CTT38kXT/C2cnE0JRCNzjI41Do6ygTm4oVUNQGE1B0MwQpjrmJkbqmqo6hloGiN00Gb6KDOYoYEW0kzD2wtnAtdzcyaZY/QJGGO8tbmJoXplnOCYOOPt7gVo+Xwtm21goMazsHzX1OiqBGAmulZwBNXG0tPeGoHQwFohMOaGxkhVpIWyk6++lb1ySLSNNUk9PMS2UR6+o6d4ua7keFfFTF/NHxD0LwQ9/A8avnZj9Ozd7JPPCo6v/A1BL799f7Lx7enGt6cb357/fxvP1jderG8++7r5cvP/EW2Xb40nhuL2v2N4kBAn7u7uboQIIYFAAoEgwd3dfYBBZoBxZhh393W3npXutrvb7W67la2fUz89PC9+L57ruv+Mz/3Pr//xv9/9Y+/dzz5fOVvXMpHXO1n87vtLuzfiO+fMtR3Cglza5vCYTau3qbUkLIKAh+SX4HLz0UgEUN2sbJ8nz51ujE82XLrT2zWoRGAOaXV4f4CRkQloRNkqEVwjhZvUmGe7wycngueW6tpj3p7OKm9I1tEkm+y1u+0slYLA44IlEnx0dP717/c8wWC4iFtXWxQKmPNdYi4Pq9Ny4qVucFY6Ag6JVlS11VUaRayOw/e2V0+8tnusSKvQipg2h/6NH//04y/+W2UoZjOJS1Ph5YWq4bHGnZ2L3qCvuT4UKdYUBGRbc3X91fmH9gNKA16kQvVNtYmlMIUafni4rCJXA0dBy2pCXW2FAgVZU2Qb3b66efF2y9RGrKmTLILXj44WdU2NHrvWM7VU0NDXN3u4ubVEG+2k26NiT6CgoTE+sNAyMFnROdAzu9Y+vljZPkWS2rn2IkBnVBc11Fd0jIGx2CxQCigtI1SpK4kLq1oLWidKgrXtdc1FK0u+sgp8tNq8sDwyNG4cmqooqvGFWscHZ4/XrpxtXbsyvrZU21k/uDjWOnu0sacFhUxA0Wl1Cw8FjRvm7rNz/Q0UZJbKP3n4ra+B5GRYVioAkB59tVd27MGxi2++9fjma1tLHqEQAQKhU0Ho9OzMlDQiBgoAgEKcI5fmkMgp7lyC2SzG49NMaoxSnQODHuDiIB9Nzv7pxq2Nhoq6QruKCY+6DX4ue+9Pf/l47fTdueXfPXrc6y94eWW9SMXh4tLkVAgmDTgWDRMRqRAQICbCj3bWgtMOHEwG0jMOpmYk0mhQMikTiUqikLI76918FiwHmUzApjGZELEEo1QQqqK2P3350kCLwSwnELEgLh9Jp2ahMKlsIcJbKDA4yQojnsaBKTV0JgdJpUFxtMyCYjkCl1xYLjLl0RHENKONnQlOLIyo2WxUTk52NhiEgmUic1KtVq7TJi30mVCIrMysdAYZz6dj0tOSsg6loDPAaFAmB4+hkBFOseTawPj1nkESEVlXUDRYULo2PCETMGgkGIUA02oJFi/BXUin8hI1FrTBRaFLM/gyJAAACQCgN2YXFmRWFvIWe4b64iVLu5OnXn3afHjEHG/6cG/vf/b2frm399Xf//HTv/3/ffm3v339939+9+9/ffuv/7zyiz+/8vlHlx7evPuko6JR2DEo/uLbyU+/HD26LDq2Vd7ZaG2vaooGSuxaPQqONOcy2ie4C+cDc4t9nUNOS5B09mpH9UjR9oWq8iqdVo915BHqO2VnTjU0hJ00clJxSKFW4Wuiyumh8PJkM4uS7nCwSqJKDisrz0lxmKhFBXK9mX3q6q1Tly4wuRSHlScSZ9a2DLnynHwWvCwWrI4H9HpdcV2bJlhx95P/HWxr0StJ3YvHGmPBvoo8s4jGZ8CKC5WN3Y0nTzSdu7hschdmpR3o7S6bXl648/z9orq+ghKPVIez2oULA9HmkA2akawysnrHg9YgOVajzCGmbY8PAABAZdNa2mvzgvZQLMbW8ST59pWzJwuaDlfV+PU2as3QaGTg8PqFRzUN1fm1ncsndiriEXWoWRrqENpM4ZbI+undjumNprGVkcWNtonVytaRcMtYecckYPd4XVXR6SOnyEpVZloqEo4js9np6ARX0Gj2oJ0+Z7xRPTtlqKhmFFdIqrqba3rc1d0d/mr3wNq1kc2rOw8er1y+s3Xp5sLW2WMXzndMddf1RDDIdACgf/DzX1947c3FRx9dWJukYuFGz+TdX3wNAEDSwUOIHMXuO19Xtwba45yRHr6UAkKmgGCpmVlpGUmH0pAwCBwC8jmkBV5BR3eRUkciEcCrS2MwKOBkhV04AAAgAElEQVQx41VyhF5C1HPxNTYDIRXQ8fF4WKKQijVIGHkqcaPfNxqrPDs79mi191hHyRtnTg3V+vDoBCwmKWTTmhiUbNAhHBSEzTo0HvMk7ANw6EwhB41ApYnoMI2YlnEIMGqFZ1bqFGIUCZ1GJ2Xz2NkSAZxMyeRx0N//6Na59UqdDEPGZUhkeA4HhsKmZCEO0YUof0istOIYYoRITVIZGUIpGkMAjU4UU/mQqmZVfpTDUyIiFXK7m2p1k10+LouPEvAJcGhaBviAQoszG2gmLZ/BQMKy02gkBI0AA2ek7gMOJAAJifsTGQQMl4aFpKdlp6bD0tKFfCoPjQtbHGtj01wmmYjLJuZAxHK8woCUGeFaG7o0LpcZEIZcqkKJxyDSFFZ4UbuE5revvfezvb2928OdHSWGar2wViNrs9n0BIHFVP3h3t4Xf//XT//5n+/29n7Y2/vb3t6v9/Z+tbf37f/trb784Zs///OdFydvPu0+fT5QWge//Lzt1U96n75e2t6r98fTBibYepmh0OWxa/SgZPDa6Yr5k/rls/FTV7uOnK8vG+ooaW1oGO1f2ghCMfuKQpSWTnv7YKyoHDc3UqrV5hT6+VoDJRqRjg3ojh+ujgdNZhOlKKKWSYlKCTqUywl5hfkOdnvc57PTo8UCIRdSVmo15ypVMiJHxmzoXqjoGjPmhipaOlU29+K1lxVmO4OS2VSfF/YY7CqqiAoXcXLGup0bK2VBL0dnVU8cWV2dnyLgcCKFvLopONhZKZfBvH4BhZ66vdDYWe7CITIOJAMKG6SqSewvFDpsjNGGMAAAkdrKWFUkVuNV2eV6v8dS4ot1Vfmq+u+eP+rOkxQ0xIfWz44cPtY6Mji2fnnu+OX1s1dLu1Z7Zne1Fnlxc2dZx2hzX097X31z71Dn6HxdfYvJle+P9wCWPF/LWHPfwjhdIc8EpTPpQrPHl5GTHa4qs3tFbb2lC4fd40P+QESszGNWdVf4G5SRjlFZqGZk42r1zO74qduHL90ZP3Zh8PByT29B+0Bpz0iIQYGCUqlvff3N9sPnO69+9PHrD8iIFLula/r+XQqBkJyU6LGbioMMHmOf24EoLsaLRSgAAADgIJWIYjMRfq/Q5VLkB+wiIcKgRwoFqLXF4bKILTsbUHERFBIIT0gVCaAuC5OAScWhkgmItKzU/XgYCJyyD5Z0MP0AQMftV3ISqZj92SkAKvMACZNGxWdRkWk95QEDj8TBZZuEpKN9MQAAvDoFjwyFwZIUbIxPyvn44jWdhDI3WlTo5VOJmURseq6VpJQiKZQMIRv964+uXT1RKWbDsKjUHFSy16WM1wTx5Mw06CEmPwdDB/PUeKGerHZZmFJ0Qdh04kKHIY/YNZTrDHK1VqLXLzXnCgqj5oIo15JHsNo5IND+TMhBkQRJJEFZbIRIhpar8GQChENDQ8EpCCiES8NicuCEHJiQScDAwfuAAwCwT6viZiWnQhPTEMnpdGIOlQhHZacEykVCA0xuQjNFGVROutqIE6lQRcVmi0Nc1hKYPjl26vTu/+7t/fuXPz5lsZ92RF7qmvxq98ZbY3NXorXjBc3/2dv78Z//+u2f//rt4ycdgcaphTPWzo0jb/9m662vP//urcfvPD19d+ney2Pnb9Z+8s2dW6+9N77q2brcmhfAvfPjurIYx2v1BnO9eqU2CwQ7eaX86KVQRYOpY9S9uOVuH3e1jXptHqTeCGEyM/r7zY2d7va+vLIamief4PNhNaqM4hJJYQh385zl7glve42kpyu/r7PIaRQU+1R+Ey1XTaorVDRHBGYVUsBHquRoo4EukzM5DMzJZx9uPfpZzeT5YO2YkAWl8XDu2MDkwvRnb75RGrD09/ZW+a1iCgoNTquK6KojWgEbgYCAOHTC9HBdRbGDzyEKpNxLFy6qdGSxCpRXQr69O9lV7aYTEFmwg7o8fFNHnlAMPZQI7N8HAABw58nT3IKI3WcxuJXB+mpPrMBRKBB7uG+/eNDbWTFzdKNr7sjY6vGBpe3DZ6+snb1y8e7d1fP3xTpnblBO0jptDaNDgz3Ruurxw0crmwaj7WPBhslg6yTgdIcsZdH+lWMsNR+SmYXOydCa2XB8ClXAZIlFfTPLA2O589O1kTJHbU9bRVtrx/Tq4dN33KMnFnfvHb12e/Xa3e27j6rntgrrGmfn+6r6RofnJ7ViKgDArr7yZf3x24O7b+xcu0TIyWIyLFyzOQsESktKKCqrq2xtNHgV+eUqrRdP5h9QqgjRCnMoJDKZcBY7N1JdUtdc39tdHSs3FfhN4/1NZjM3MwsYbAwbjdR8L5/Hz6aSUimkdBIOxKOjoNkJeGQqlwSnY7JY2Iw8LVbOgJJgaVw8hI4FUbHpZEQ6CZ7GwmcQYAexqEQ8KrnEi8+CJJAwMDIanJAIUHFgm4z2ZHmOhoWEfMKCPD4VDybjISY9WyzGavRku5n6r198cPNEhYyLJKJBPBasvSEYCdvw5HQMGQzFpoLgiSwx1pov8zT2kc0ujYMZqdfLdAiTiyJQwcPlaoNVWBTN9RTbw3GfSJtpdnCpjCypGkOlZ+Cx6WweXKzERCqcJGI2GQfGYzL9br3DIjHp+UwKgsNAidl4HBxCxCNFfNKBAwcBAKCTyCIBiYKHZKTunzrZkldJzCuW8JQIqQYrkCPMHnZjb22kIVwa19xfani7L/yb7cl//OjFvz997/2lqz/ZvP6/P3y/991Xf3j05HHnzL/29n70h79+8df//PGlG3kUzJTHv1QYzidzthdD47Psx0+H794avfbs1vEHl+ZP7V544/PpTdnlO53lYVb3AN1hpjs0hr6mDqtal50GXjxR0n3Y3D2ZZ3TCJpfcJXXslQs1W5fCJWFGZ5N5fsbd1q9u7si1WrBKKcRlx8xNWi8fq/Y5IEenvfUBXn2RxCrBxQMWn1ZolXHNEppbzdNw0PEIr7PNXFxsJ+CSAgEdi4MPFft4WkP10Mbu279Zv/+zjpnL3qq2upENoZRYX+krL9LrtRw5G2vk0WwyZsgnrQxo1CKSjEuTc+kevVQnYgZdRgWfWxgMNDcGWpqMg92OoJPbWxfwGkWJCQBHjPCHVBw+Eg4BZaSmAPv2HbtyZefWk5GJgaa+wVhPj8KpktnZjkrvG08eF+S72xeW505eOnXx5uETFzevXr10925134bU6UJSEOGaXIHZOD5/ZHhium9srKS6o7BhcGxlq21krX1iFfD5/VtnznSu9IsNTBgYkgY6qLNJstGgnqkjTGPx4ukng9P9x7dG6xqiE8cuyvJkXRNnVy/da9+8evH+vc2bdy4+eBCaPNW7dX1083z3WGf3zPLW8Q2/XQEAhx6+8VXN9s340qXx+bmSPDMcBkkHJWdlZgIA0Dl7dnjnlbLDDx58+Pubn/y5enRcY6ZE6/KLI8LRwYJbVy5/8P57Z8/uzM5oSgIoOBxA41K1WjqTmc2kZ5OIIA4XwmZkCTlgAQtKp8CpFDgKkYwAH8AiUjDwZD4x28DDaZh4ORXlkBHErHQhHc7GQvDQdDwcRESDMPBkHDJVI8LuSwCYFBgi6yAMmUolZXGZMCImNTEZqI0aLVoyFQti0RFMBlgsxBIpaV4Hfu/ff7x9PCaiwwg5mUhkstkg6uuoEvCgaBKIwcdBUSlCBdnk1XrHH3Mqt6Px3EDMGCxhRar0/hJRKGwoKnVFqvxqp6imt0HrFtjyBFIxNjkNIJFBHA40UOho7xtq6xuSK6QkDAQGTalvjIeKQ1XxchYNxabAtUpWrkOR51IJeDgOgwCFZEdLw3gcmEqEZ4EOzu30IriH5CYMV4Fgy+ACJUJhwuk9zJreiomJzv88u/3LRyc+Xb560j244+r9+tL9vV///O+/+e4vH334f998tffNV3s/++pX//XZd59+9udH92ednmOSwlV1yZwhfHNw/EfPlh6f7d9ZMfzyL189+/zP/S3DlwZrfY70gJ9gUsN7uy12A9FrtJzbOFrqL8AikFUthmAlW66H17XwpcosBj9LmyfkKSBZYKC51nRqrXFmvOLqxd7XHg3dPN1eVyZwaRAf3T76xu6RzYGKnoh7rtHvUrGMIqpTybfIBDox06YmtVTqnCaK2cryheRN/WO2PJ9UwhYLsGaH8sSLz8v6zuU2jF7+4PcNHRORcEivkQS8mgKfXiGhlrhU9QFXdb7dYeVcXh+aaC6VMmkMPEbEpFIxKCoGSUDA8IgcNpkoFmADfmG+S9gZ97v1wrTUAwIJxlsgs1vFSEhGSnLCwcT9MxtTs0uHC0qtZS21A4srqlwzQ8HWOSWzg3GBWNKzetrbfWT76u3VczcWT99aOnXTXWQ2OLh0AaEgrMoN2CfmJlsHJ4orK/unlnrmtlqn1uMDK/3z60B+oSHWEoh3mMw2PiYHk3DgULy5DYLNDoadkXi8aaCtsFo6Mequbw72jA9Wd1TU946du/946fL120/uXn50L3/s9PWnD4/feTy2falvaWNp987D62cao97UQ8mHNx+u3H3evnl17ejMfG9DcnIKNgcDy4YBACDL73P2nV26/aPr73y2/eKznu3bujxZZUPI72c5zJz6aPn333774MGLB/fqxgbFRBLI5ZCwmdlkUjqZlE4kgYQiNB6fRiVlahVcm0nb2dUsFWIpuHQuFS7n4D0Gvl8vtEloDinVb+SQcpIyUwApG8UmZplkVAkDrhFg8QgQFQ8GgxNIqAwJEwkGH8KhknRiAoeGUAqwIx2FYgGCjE6dGOlQyfEVEfXEoFWvydrb++/rW1U0bBqDAHXlKmx2mVRInBxsqaxxw9CpfD4uC3KIKcCo6ldZsY3WnkpHNCJUwvvH6r0hjcfvKQiVegu85VXl+WV+oZkGIxwCg/cfSgDsVi6wDxDLJW0Dcy19M2aLmUYEJx0EGtsGqxr6uwZnSFgwBZ3hzHWUxSriDbUYXIZGJaPTmaFQkIjPpuGhJCJ0YLO3YaySLgHT+Zl8OUwoh/Pk2STefmuYrA0RysMFXR1lk8VD35x+tveH3+z9+rt/fvXFP3713R/efffvn3z0tw/f/fLw+N/ef/t/v/1m7+sv9377m70P3v7dzfsXqrrO+Lv7BaE+TuitF+vf//Or137Y+2Fv74OleEs9oaiIlYMGyZSo8lJpyJYb8eU3V1Zh4AiTha6xYmtbTROLVoUaxuaAcqtjgbp+vYY6N1teX2fIs1FGOm397bq1ifydxfJmH2uywrI5WLPQVvj4zNxMSyBoETrUHIOM7VRzJFxcrEwzNuhVSLKHeyxF5f67P/53oKxSreHKpHiTnuAoLppeOqfRKJHZAAGV3t3dJ5XIqXgoGgki47JZOZCAXqnjMeQiolZK5LHwHEYOm4alUtAELJTHwbTVBzhkrIzPYLMQChXObKc6bNxcHT8j/RAEkSSSoFPSDmRlJR/YD0Ax2QPTvR09A6Wxir7xqZ3bz5sPn147/4jrqWiqjqazlc8+/FHbzE7ZyNHprWvlPav94y1aM4mvoKEJULlB2TI67ygMcnUSX3WsffJI++RG1/TG4Mx6VfcUUF5tbehq8YbZLC6RiMcf3Lc/Gq9GM3EsEUvtjzWPbw5MN01NVXX1NC6sbnZOHLOVxk/dfHD+3p2LD+6a2048eP7o3otHl5497zxxrnv5VEHXTG3Ym2+R8ujUgclLS3eeju8+Hzi8VGDTHUxINFvNWEwOAABz2+/cev+Lax/85OrHX1/58NumyYnXXno6Pt/R0ug+tr64ODO+tT1RFS8oLNUhUEBjPN7dUSUQYXC4FI0qRyJG0hmwLPABAj6zvqZ8emKazSSTCNl0UpaST9aIafkWdZFTW5ynLbTLmASITkKgETJknBwmBSzh5IDTAXxOkoCKErOwKWn7UfB0hQjHZED4bERxnhIM2iem4Z9eXmTTM0jIlAKnSikjMchgvQqTlgbs7f3rymYtj5pNwmcxGXC5jBiPeEa6ysvK5WBUgsUhRGFBWZBEvCZXVbk+MLfQufOBSC/o6m+WGsVF0ZJITZPIxBVY1UqPkKXJmDuyiERlJSUBlREbAABqvb5peLmhd85oN7Kp2YkHgK7Bhfqe6b7pdRI+E5mdECopr24eqO8YJhGhZrNRrdKbjAomFYZHgTgi4sCxLn+TjqeFyAxYEjuFyExRmJA6L9ZSxNK6GNmUxKoxateS8Mp0/d7vfvjn++//89XX9vb29n7x/f9durT35ht/v3P1P2+/+Y/XXvzy9Nb/vPvWX148+esrT/d+/fM/Xd39/YOHe2++97fPHvzu7dc+vffwm7ce//HOSDCAM5lxdjt7ed02Oavy6hzVxZFSf5CARquUVK0W4/ZRhKI0oz7HYiJF4zGNzWm1sCLlisoaQ7BYzmNmGJWYIhvt4fbAly9fW2stPDHWsDRUWuJiFrt4Iw35VimVT4fPTRTPT5ULBIiAl5PvoswNuiuLFMXRaK7NXFiQx+UR1EbVyMxaT2ufUcEeGpsx5RZWNJfXt1ZUljgtdmVH50DQrMwzCKgEcKFfObPc89K7r9Y1xWoa8jR6IoWebc8Vh0s0PAZMwMiRCPA2A0OvI0uFRLtOAMlOpjHhJYWGhIRDBw8dBADA7A+sn77k8Pv7ZuYrmhuNsaqlK89fe//DxvkbC/2jYL7h9MNXCxono30LvmipvcQarpSHCqUSGRGOhVpDpR1TS26fnaMRtw4NxUcOL2yc1ZUMxGpqmnrHgGi1smek3ujGq60qMpF0cN/BsbE5kkyQDoc3dS/Nb12sbC0/ulg9MdnVPDReM7pVNXVyZPvaxQf33UPHj9+4t33n/rFb97fvPnH1LaqKp/qPP9o6spxv0wAAsL3z+OYH71198/2LL7/eVh5MSUmgUshgcHrqftxb3//7xW+/f/UnX59dObLR1LDV3/iTzz5Z35goCvL72gsKClSBYqvH76iuK9GqSa+8eO3Bw2vp2YDNSgsFBEIBBk/IROVkmHWSmZGFP/3wg4CRg0ElsqkQCOigVSXyGDUtZSGTnMUgwAvsCikPySBn6GREt0ngMgiLXDo2GWpVCfrjofT0Q0mpAB6TqtNRsrP3FTnVIhYu7ND+6kc37GoMGZ0m5eKtVtXsZJVAgPh/YvPOqaaVvjIODZaDSoJDgKaaUE9rWU9PUTo8oajUxhVT5UpBOgYp9LQ29o2FO2JUHrShrU5q4cYaY+2jh9uGV3pnj0c74pFq7ebO5XRIakISEAtbkhKAaE1L49hm0+hRp8+PzUlOTgC6R5ZqB480ja5KREh41v6iSLy+Z66xb4ZEgsvkMrvdKREzaaRsNDTR7FbaovL8Jnl5b74ij6SzIzXmHKEOHBss71+ethVrGNo0b0nWarz0o6Wpf9659btrV749c+rN2YV8Bm8gWHhxbPzjU8c/nB3de3hv7+df7X31+d7NK3vvvrX3wdufTQ59f/3CP9988y//dfOvHzz441vzHf7Eq4MVElpq0EoloRPbBpjXn+WbpJrGiqpooJCIRcklFC4bTCaBhCIkhQriciBcAZ4nw8tUBBY988FUg1wAEXPgIhqio9Ry/1jf29fWjg6VtZVoFnqCFimqxCmpKzJbZEyfWeR2MCtLxVIRZmog6HWy1XISiwqvDOf67Dyjjh+NtRhsPovTpZSx0zJAZF144Oy7p288OLFzNeDTyhyajTtfEuFgJZeEx6Q1NXkrqvIaequN7sK8gG1wuLB/oMrtVzHYcIEkp7KhVigTqbVsOg3FoCBZ1BwsMlMmxo8OxyCQ9NTUZAAAciOls8vrRaWuwblFe1HIUtFkahqtWb6wcfvNtbktFE8/c+pq18KJsc3zNV3RcL1qZK67stpmchp5EjFXTK4ok+AIKLZJPr1xonX2+OLyKbwoHOmcrh5cBDw+dllUlB8SFFa3oNDYhAMJBYVepdOisNtVzvDpC/dXjq+PjcWOHFlvndgcPXZl4sTl07fvtq3vrO3euPnswcUHDzrO3Ji4+MDSur1y+ZW7H3wW7+g0CNkAAJ7deXvy4ourr75z/6MfXdxalvOo3lyLUEQWcEu+//6Hh73zx+zeZiG/hsWcqYj/8c9/uHr5TLjMYDbwi0vy7t19/Opb7+1eudPSGDpz4dz6xgRbAC8pUdic9Dy3mEWHnz623N9WNVwf/d3PvzwyO04jp9j13LJgXldjpUOvCLpteEymTkqOBQ1WHYmISTGr6DYdx6nn5hr4GglRLaa5TIKMzINEIlilJErlOBQ8EYVIg2UndsS8f/rySZmfTcwBkTDg/uHxigo9HLVfJaPs/fMnsQASCQIYeDAClczn5cTCzkKnMhZ1H0oHVGYZiY1RG8UIEpjMY9DFfL6eJDGjuTqWK+gJ14aFZo7EIumdXTWHvZHOvp0n7yByMpKSAKeel52REK5obJzYbho/4S4qRcGT0lOApr6ZlomT9b0jXGZGdhpQ1z5S07vcNrLGYKDYghyDhU8igAU8LDT9YFV7fGB5KdhW1jE9EenyiI3ZNH6SQAPfvfXq2s6z8q54vM7YUcq53Ffy0dHx7YC/zWxkZ2QAALAPABKAfQAAgBKTkw4BSFCCEguvNRmWamoudrd+tHFk7/nTvQ/f2fvmu7+8dWLvt9/998tXX17s/O+rqycGHXNteU5jTlGEMjTstSq0kfyQ22JnU0kYVLpEhLTlcvwFFJksx+djabV4uRRJJqQKmZkmJRGB2kcnpzPx6U3leY9ODK62egJ2Rk2Z+uxSa22hvrJAa1OSDHIKmwEJ5InWporUMjgRD/I4uC6HTKdkFbqVYm6mJ09aVBKyFJQbrXnF0fK5M4/mrn90/PkX0xtbN1989Ozahq0q+v2/94I2l0stJueAaRRod0/V5vmtYFnUEzSdPL/e2V+vMtDtblaswdzUWy0xKPJKwmolv8ilIqGhGHg6GHKgsEyHQGaAs9NASQnW/LzaltquofjQ0oo616nzmIR2E0KqrZ7c6GgdpzEF4+vn2kcn6rvrC2sivirtwpGOlkarWkMRC/EoIqhzcs6e3wUWaVfOX+scP56cwjgApXfPbRV0zAMaI9abrw1GNO2DDUg0GpQK8nhc+aUed1gHJIMnFy+unz3ZNdC4unFifP1i39qly/dvT+1cbV/fPXvv7tFbdzZv3e8/e9vQvHX28fPRc/euvPZ+zUKf28fAkBiffvND87nrF19+66XPPrt38WzIpS8LOjOzUxrkpueN/blCgQWL19OoBGiGiML7/R9/f+bU5mBP6ecffvryK68/efLqytZaoMSjlFN9+UYcNovLQ0hE8MoKY0ujl0TJIOKTM5KAP/7wpy9//M7ZjWNOO0/MxhkULAQyOSkNYJBhWglVLcYoRBB/HkMiQKjEORRsooiLolOzhBwMFp1e5NOngxPx+GwhH8nnZOPQSdngAykgICsTeOv+2vxQgJiThkeC5yaXaUSYQSPyOTh7e3/pqpbT0KlSVg4Jlw6BJxLxmdFC6/qRYSghkysjZyGTkIQMOgfv8uWSWASmAI9lZxZUCSUWHIKeSRJks9TZofrG6PCicfDB2PWXqAxUUhLQUOYFAMAfqmydOVk/vhmuqUdBEmGZQHnLUOv0mYLyag49E5QIDC4cr+pdaZ/YJhCz+FKBUi/EoDO4DHQWaF/9uC7Qqsqtk1UN1udW5LaMN6tdeJo4kanNtFeIaY7k5RHP3ocfdFoEwH4ADgDmg0k1KKyVTbZqObk6NgkDlnAJCjEOh85OTExOSkj9f2tV2qGDAABk7AcEcIiCmH1jceTLS9u/v/f6/zy5dX4j76tLvToCQsg/RCYf6IvXtldWmdVqCh6HhKWyWAiWOOPy7QqxGixRQVisDCEzS87Ispt5MiGKw0rvarLI+HAsIjnk4UXd7M35ur4GJ58BNmmIzTXWeKlMJ4UE3Zw8B6fCL7VbCLkGsl1LImMzcKhEARvGIKXK5LzS1oGRI9d4QoG/LG4pH0LR1Ea9ScYlGi224Y5Wrd03MHLcp+RquGQyNptOhrDpWBaP1dPVq9HwC4tMddXOUIFSJMwxmFkmJ8sfVsW7gt0juY8vzoWdcgw8HUeB1rb2AgCQlpyIAicZc639I+0VzeG6nripwKh1G6o6e2SOQleksbKqQypT9sysdC+cLGud1HgsNe32xVnv1IAzUsyRy/FUKb5l/mS0cYZuLeqcP3L45DUiVpfCNcwe3412LwL+YrYpX2LJJXcNBeEIeHpamoijPbpzzV83oPY3tIydm9/eHF1eG17c3Lh8c+X89Z07t73D2+fu3Dt+++6J2/cuPXrs7D1+6eGL3WfPOk7fGL90v2ElLvcnsL2CCy/97MWPPlt/9taH3/3q0Y1LW9ONdeV5AADoxTIVi4XOAjOQKDIRSaHAVQrVNz/79uSplTwX88LZk2vrmx9+8FHv+GCenlLkE+Ugge1jG3w5DYNJzsjaR6FCLSYBHpdUlOf5429+U1NqLLRZfPmOkNemU1FSUgEeG5adeUAjFQ60tnfUB7va+EopWi0ilvmtDZVBg47HYaMoZDiDBsFhMxCIFIOWQcano2AH9Wqa1yVNSgLeuLPhNuJIaBAGltxeXTzcErUaWPGIYe8fX6+NF9AJWSIWmkeFCPgoIj5FwER6PSaxii1SU3B0CIkGRWBBOYQsFCGTwkbRBTlSM06oxGCpKBIHbw/IHMXKzomzA9M3tm+9BoYcOJQAhHy6xP2AQm1snz7RMLRR2TqAgiTAMoCypoHh9etyo1PKR2elArMn78UH1vrnT0OyD7gLIlKljE3LoRMQOej0kk6eNoiWucn1Y4NF7f7cco3YgnFHre6o1l0l71xucwcVW11Nf3t+e29v75Mrl/68trl3997zudH6+lBV1Oay8rwOvsNEtehoQa84GtSKuUSxAGdQ0FISkjPTU0kkGBSSKuBCPA4GAAAqw/6n77l///OuxnLjN+8eOzJTPNvcVu7xmxRqLp0qFhD6e4957QsAACAASURBVKwEWpKzAEPnpOtM+JychJ6IdrnWy6KmO/RkCSNbY0Bq5XCXns3nwCrCMoMK3R4zsijp5cVyh50a8mOKrXCdFFxRwncZablGhk2JV7KQLEI2nYYpDNhDPm1BYUFt0xifTintGT9254OF48/r4lU8AVdvtXc3NW8vTDHReLPa1lNsLbYpGXhIRYW/oa1TaC6cPrJQXCxWajD1bdbbt2aMBjSTi2RK8AabwOXjqY2Erz94fHWlXUFD08TSNz//HQ5LoJHhycn7JnbvDw2OWB0mf0lpS/e0WGVqmj0R7NponD3jCTYqRFytzRnpXdREhhAi0bHt2My4s6VWHgyrNXpqXoTfNbkQqIzWtjRUNjUPTxxRaiIoibvn6PmuuXWgsc1c16bpHCgcX+ogULCZ6ekMouzkxYt8e2Wwa57naFjc2Jo5trt69vLurZvnb99qO3r2zqP7T148evDs0dXHjy4/fjp84saDl156+NqLl955/eYbH8Wn+1myBBjjYGzqCKlQLnQ7OHrts8vnSr08vZINAAABD+fxc9hslECCpTKgRCpYbxZe3F1a25ga7Gm8eeXy0rGdR8+fFgSdddW2eKXz1WePlpcGUHiQWkGl0TKh0EO5NgE4HdiYm/7hu+8+euPJS3eeVkSLPE4dnQpjEDM9Nk6J32E36boamwxqplaOVEuIwVzjSEdbcUAjEKJoFBidjhJw0BQKHAYHqRXc9IwDCEQym4mxaplpScC/f/tfXbVmAioNi0ouytfjCGkyMbahNPTN23eWRwJUfAaPhKKS4W1tlWg4gMgAnHZlJjwxC5mEJmfhaVCRlIrCgolMJE9BV5n5dD4+UlbsCdo5SqGn2GYtlJfUl3T1zrQOjBGwmanJQMhnImDS3YGy+MBKRftMTdskCnoQkrnPWRQb27iAxkPxOSlUEmrs6I3agZX+hVPgTMAbKCFR0AIuOgeWxueza0ZyQ81Me4RR0Usv7yFGuwpsRWpvuLy4viI2IHXX4CUqJgZGgSRlsDLR3cGyvf/7v729vdfP70zPT508MXp+Z3hqLDY9VtnR6M21s6sqrZVRazAgLw4Iy0vUvjyuw0RnUcF8NkzEhfsNyovDVWfO5g2OSEnEhPlZ1eqW69zMZHuk3CRVKLgsNg0qEyEFPBSbg6BSsmGolHKvqrmUXxVhlRULz6w0nxostVtyGhs1XEYGm5Wt15BkEpSYD6dRMiaH8qNFvJog45P1oemG0tZwLp+UWZQrUvHhlYXq6pBzdm6+Pl6ztjLvMKhCXq+MjembXJRovDwWM1bfWVrT/9kv/ufxuY2fvv2yL1h18vI7U/GwU8qBJCXkVzbO7L4zfvxmgd9QGrOGw1abzzu71Ka2Y/LLTBIlVaGmavR0RE7a0xtL799ebS4yAgBAplAZFFgGKAkAgPDQli86prOGHIEKn7/EbLbZWuafffT+8zfebWqatxqNAiHNXmCtrW+zRHO3jkfGB2zRkEhnIObmcaw+WV44Zs2zaU0aj8cWKKk6kM0BDsIO0WVlXaNAuILf2e8rrQ/HWuvxZBIoJVUusFeOzVZ3L/UcOaEMdI6snNq6eGNh5+Li7qXWjdNVK6faj5+r2Dhdu3nWNrhRdPhU6dEzbacu1J0833nyUsXh3Yvnd20qsivf0LX+bOT8a2Pbt9rKym9uL7jNgsbaUgAAyDSEUIrhCeFqE83pM0Sqoo39gw8fPOmuiJ4trdisqd89f3VybZJEhJg98vxCZ1WVH4kEhLw0s5Eg5mcHPTqPS21RUQrsBoOY98vPP6gJeIf6GrPBBwQcCJsGDji1PpeGRycW5JnEHAQKCnDI2VoFhYBLIxJTqLRMAQ8r4GHEIhyDjsDjwHoVD4sBodFJxT5HPGJL3g/84tPn10934uAJOdBDbdUhq1FyemV2tKPpk5d2ext0QjZKxiEAAPDi/uNvfvJRPBIc7WtXqoUEKpRAhfLEZImcw+Mz0eRsLB3BFtMQuOxAiWtyuT0/UhaprapojPtiMq4uW2HFYHGJ4Mx91SV5AAAUhKvrR9bK26ebBpfZtCwRF+IqMNUPVKBxSVhkskgoaJrcivaOtkwswKD7TDaHREgQMFBI8MGmHvubXxRffuQubjf7m3gUFeCr4dZ02crrqivborlRTPO0TqvjJgH7NAyFSWo3Soz5QtPh8ta93/zxy3c+StoPaPWE4rDD55HVNZRZHXK9nuP1aWvjnsKApKHGVl2h8XjYeiWex4KKuTmwzIN6AT4dApTWsCx2cmU9fnWTd/fY9HLvkEGilPNZdhuVz4MKhUgOE0Ylg9Ho1KBLsj7qWu/VOmzUXCupoUrc2SpXKdACeiaLBUejEkRcRIFHBIUCPY3GypC4OI81XeOq9hiH6wI9tdbDQ0X1pZrhFnvQyppqjZV77AoxozMeqQq4TAp+7+L1kY1Lzd2tTf3juxfuVrsdFgHWJECb/EGd2WsVs8tcJhIM8tEvfvfG1//x1k8dP3e+ZfJYWcvk+uZxjVFUUmvxFqrFcoxShxXJsRRqjl7D7q9z1BRqQcnJjZF8ChqskOPh6AOxwbXJsy+NLN7ML221F1a3j691z12onD7btXxh8cjOYEtjkUu0OBbrbg4c3arZXi1tivMifqHNy8r1seV6nN1v8gXcXr/b4TT5y2MQKBkAACATUtzSA/iLeflhc0l9jb00SmfzsrOyBCzrsYu3O2eOL5+7nN9+uHTo2Mq5q5du3zh37drG+Yvnb99+8OThg2cPHz9/fOPxkxevPn/2yvM7Lz1/9MrLz9947cm777z/3jvtEQ8A7H/pw58++9GnCztXBGZRZaHTodcXBfMAAODzCAUlxvyQNVReGKuvjzW29YzPv3jyfPfMzrNX3nj/g/daBipNfkFlU3VRLDo00qfV8xbmGty5JF+esCFqPbO5ub48UVasxeaAStw+ORNfWVRss8gMUopBRaHgs+rKirVKbsBls2gEHrtELaYNd7QFPRYhG1tZUhguzMtBJRMIWTh8BgKZkpAAIFFZOgUFnAUUuGyz/XGLjP3Jazd+9+U9DiEFmXVotK3RoBaUBXNrQvkPLxzO1WOFHJScQ0reB1w9caKlKhRw2d945YnLn2tx6Jk8gsmqqqmPqnVKMgvHkpF4MiZHSEnKTCiuqArHW6KNDXXtzfkRV2EkNxAxsxhICPiAgIUFAKB16HDr5HZF12Lv4g4kez+VBBIKaX3DQ6B0AItMsTvyu+Y3q/vtrRNVFHIWApWpUTC4VER2GjC5sDGxMjm2eHhsqWTj4vbI2qDaky2xprFVCHfE3DE2fv76Y5vND01NxUKgDAyMiQMDAIDOgjKg4OFgpNvvaWgKdg0OZGbtb+6OhaOejt66jeMrsVi+3SoVi4iBgHhw2h/w8zlMKJuF1MlIKyOuI8vGtn6ZIxdenC9UysA+o2q8pUMtELNIRIuJwmJDhGJEdnZCWvo+rQ7D5sGo1EwMLpkvxnucpIa4fHGu0GmitFbYNDIahwGh4FPH+oIuC7smItVK8RVBXWNYq+Gg6iPaoU6HSQqzSdFNQWlfqacn5OdioD6zYH2ypTliK3DLx46cinWPRuIFtjy1ye5ob+jUCKh5KqqSi3pw4zwHTymy6AnpaRunjgcqGk3B0lPXby6efWz1FyrlVKmQRiGiJHK0XJ+e6xVKVQwMBsllE8P5Kr9NnHAQmJ8q6W13GHWkZBAwe+Ls6//1TWPjWIHLojM7Zk7e6Vi+Nrp6pbhlqXl87eWHd20yrjtPVNlsX5gPrS5UVJfSqdz0SIPG5HX4CjV5BVaJRlbZNugrrZvZukCSR3OoWpS+oGV+HSirtoYq6qbWLyorOoU6PRgE4jHy1i/fG1k7s335Svzw1ujqpbXd6zs3rs+fOXf97u2r9+5evX/32oP71x8+uP7o4eWHD28/e/Lg5edPXnlx8/mzx2++8eknH4+1lAAAcOLuy/ff++krH384f3Psxo3jaSkJUEjmwf37qawci09fWlnR1Nx++/rNj99/c2F948b1+59/8fnj54+0TpUpTz05P3vt2o3ljZXf/vpPP//mE1e+LAdzKJCvcOeKVFqBViPYPXO0siy6t7f3p199xiPhAx6ZRcVtrIiIedTupubW2kiJT8PhpHt9MCIhdaC1ubzIoxJzd7bOTPZ1CzlYITfH75SEAzoAAPYdBBhksICbbdFpooWFFBz2xqmp//zmhVGRDQUdbKuOdTfWNlaUtsSiP33rbpGdpOCgFRwSDgttqYrs7e2xMYiKiL844iwszrPaDXKlZHCs3WDRy3QyKg+HpSG4YgqBhiIziAWRYLxjoLy+zmi3mGz21r4FqVSEhCagEGkAAMjV5qbJrfL+peH1CzBoEp0ITk4ETp86DgIBGMjBkN8UCGjz82UFZWYmPZtKhkpFJCIqjYiDbZ68MTS9NbJwtGc63jzmaJg1ygsSbaV4rUu+vnV66vDayvYpm8NNxCLxaIjZiB/pV1vMFCYJoZZgHUbFIQAwWM0dw2Mme2Kszl5ZWxJvj85szHT2xQL5CjYrG4c5RKAnZsEPyOQMg57uK2LtPlI9e9VtdyAri+RsWrLTSFLwOFUFQYdaR8VgJ+eD0RinpJSPJ4GCYUVLo1okgTCYYAopy+HicQUIqRDmtpL8ToFVR+My4XIJjkkBS/gIDg0i4qEMSnxNkbyxVCWkg5mkzIZq52hz4Cev3X7/8rG7CyNXe1v/8vDSQpenME841VNVUSRsjQrODtYfro9211d0jY/Hh1e7Ogcr8jQCNvF//vpbHoksIpOyDhwaHe279/jS5PqxxuGFQGV7NJorEmJVUoE310nAoaRGJp4hRkMQ6SAQiYLpqvP4rMKMlINNcd+hQ4CMRQQAoDReM79xMuTWy4VEkZRn9sfGjt64+OD1ycNneLnRO48erY/25zskNh+nbzBvZLA4XCJqnDgqzY/UdE5JNYpgVdycH1a68guiEbrCBeM4c1gmEJIDYWuBjr7Kmvau/iM7x648EuY6YOAMHEJz+6UXw+unp7Yu1C+dDndvXr97q2fz1I27t2/ev3fj4b1bDx/ceHT/5uNH1x89vPfiyfUnj5eu3Tt57+HG3SevvP/upx+/G/VbAQB49PrHV155ffdp+8Cq6u6Ta0g0AgIFAwDQNxHt7um5f+P273/zq73/7F2/sxNuKArGIvML4yPjnQQ69vz5nenl1eWl7tr6ksauCr4MSSQnOBwMgSADjUnEEzPzfcbN9ZnmeOmVUxdmF1rxyP0qUY6YjZDxyPm5joG2roDHWhqwhQpUfhevs7ZidiKokkJ4dGhLvDwjCyBhU31WgVXLb6sKpWcm7EsAQJn70kAAi0JYmpjsae4cagp99/6G35qTDdpf5vcujI7ODg9UBLx/+vazpR4bi5il5hISDwIiPnOku+WDBw93z66mpqVwBFSDUSYWsgYG23I9eeFYKYNP5ojoMpVYrVfAsDClSVTf2ReqKO8eH2nq62kfWtabbDnQRBw6g4yDNPQudM/vlA+sdM3vYHFZAnYOAACTS0tUFhgDP9g3PJaUuE/AJYerQgo1CY9Pp5GgOHhqnlN5ZPvM1OGd6WNlVf38wibrkVMnFzZPbJ87H43HuwZ6420NbaMdbk+ekM8WiLG+IKekhMXigKrj+kgtYmxJ2TKEKGvNO3ZhPhpPbR6wCrVok1t8eHOmusZUEbVpbdJItdpRgBOqMusaPHkObp6LffyEYXlVX+iRU/HpfDbMoicLGYzG8lggN49PY7LZWcMj9opyCZ6QmoNMDrhomxvhQJQRa+RpbRg2F1ZWJIyGGFwaWCrIUUmIfBaMSQHTiVkcKlRIR1rlObECjttM59Bg+VZpLCCvDcojDrGSBhuIFY6EPbcn2/1OhkqJeHzvZIGT31itvn+4aabU2RFUr07ax+pzz2/Mf/Pmo65wbn9dmYjGULC4dBympMS5frK3a8Bx/tJqWdRvcwmuvfHF4Ox5s9UdjHXVrT8e336JxTFojQatQR0NqIry5Fh4JhYDjuQbG0tchwCgIla7MjdVX+Vu62suCHsDscb+0SORzrlI/VBN/0p5z8Kr964PNFdT+DnmgGZkor+2rqx9amVk5XzH6DF7Wef4+m7b8JLKykdhEOnZhGwkNSEFDOw7kJiWDVTVVDeNzjeMbUxduI7lCHEoeCLAv/PKy+ObO11r51qWT4cGji6du3js4uWrd+7cuHevfXvtyKXrD54+ufHo4fLlmyOnb5y+93TlxoOt209P3H0xce3ZzNqqgs8BgMRHL31y9a2dxcv06dO+UKM5JSUlG5wOB0Pee+3yf/7xjx9+/e3bLz364I2ntiKJxS0xeVVUAaK1s1JuVH3yyU+2zp1obTP7S2wau9RkUTZU+QnkBJuNYLdKVSqG04JnkIHh1sqvP/3iwpmZfKfIpKbR8WlUfFaksGBicHy4q1enEsglVAImvb+5Z6ynJlyg55KzjBoagZBMwIG0IqKUTZDwSBo5MyEFIGLB2ZkHpVzq0fmFhdHptYme7z+5VO6nQ9P3eSz6iydPr87NuIySP3z3xU/fWKdik9Q8QnYmqDQSVsmFc0NN9+9daYj3lEWqEUjwvv0Ag4UxmNWdPQMqjcofDHrygx5fHp1DQGCzNAaVr9AXLM6va2soqgjSuRgENAEEAmhUxPja1ZaJYzV9yz0L58gUuFxIAACgoWsQlXMQmgHMHNkEAMBotca6FlsafA4LlYqHIrOTypqVhU2S2IB751Ht/KmClrHatVOrQ4f7anpKy+ur2vrbh+fmF45uBMN+X8QsUzOi5TylCq7WoXM9xIk10ds/83bMp28/VE6u9LBFgD6AHVwZyi9zVVZbvB5eTVWR0avmGVPKWxkGG1RpIReXaC0GAQyUyCGCBVSYkIWkEtKry/VCJsVrc5hVGhGTjUaB7C6a3oCFQA92dNjqW4SbF8pCtfiyWrLOhLSaKCYdsdAvYdGyg1a+kAknE0ASLppHQbPJKCUfL2IgWCQoCZPp0AvyzVw5D66TYv12Zke1vaXcDc0+IJYg1RosmZrY2+W9embYYcW1NpnznUKFiGDS4z1maplfszrWxUJmEuAZAiqNQyLR8XgUDFwc0skVCJuRLZfRok3VDTOXbt671dJTevLmnaGdF88+/VXtxFVL06LEGiz1SwudUiGDAIWkuO2S+og16RAQq4vUxC2xWvvgdFMgYtE53K2tneFwtKJnfuHkfXNx6+HREYdZ2TO/2DR9Zn7rhtgRLO+fjfQdnl4/e3z3RtPwRvNgf1m9l8WiHUhFgRCMVDg9BUKCoYhAoCh2+tq9vMZ+uTsflgEmEzAJB/lvfPDa5u7u/OndubOXnfHZuROXr9y/f/PRvQu3bhy5sju4dXzu3LlHzx/ffvr45tOnLRs35i8/6D1xd+PWk/4zj3y1VXAw9CCQfOpSODYBC7Qkt81KTLnUpMTk5KRDsKyMxdnhhrpIV3uVyyDbPjyfH7K1t8eHpnsNefqjxw7Xd3VdvHL/nbfe2718LIeYweIiJVKyxUJnC5NMBmRNzJ2cDGDQSaF8sUFDuL59OU/HcxulIa/ZoZOCEgAJh7axuBKLFJtNAjwmhUHM8tusZUW+gMs+OzhUW+phUNLZdHjEbzJruGWFVpGABOwHsKiMlBSAQ4XXRUNzQxOzAz3ff3JpuNGAhiZb1NILJ892t9RmZQI/+fijf/3iiUoAkTGwqYmHWptbZ0bnq8vcRxZnKis7m1v7bTYDKiczLQPIyD7odqu0GlltXYOvIGQyankCtlojdbjy2nvHpGpZIOLxhPW5PgEKkQwGHyAQYePr12uHVuMDR3oWL2DxWQoRAQCA848/SE0FUg8CG+dvIei8vGBBWffG6FB1yC8UsVGQjIMto87cCowhDA82U/qWNXXjvqoea0GVyFlGMxeKS2uKi2uCzQMtheGisnZLqFJjdhKo9BR3kBJrEFjykwx21OpNRm7poen1OrM3q2XKPL3Vaw9YRmf7R0e7o9GgK1ZZPNSXG2TSaAnVzeXVdb78IoXBwhDxkWR8OpWYCQBAT6+bioVJ2RyHTsel0eHQtM5ebaiQm54K1LXyaru5XRPq3HyyK4/IYKb5XXynncthwUiEdBUfJ2DkSAUECj4Lg0gXMAgiNo5EyMKj05VCspiDt2oodRFjdaF0sMlcF1aOdYTKAor8Am5lTF8Tcwx0ubZX+pRyilSGEghgKhlNJSGxWEgKKaspGhRTcv4/Eu36Mc7DQBD2a8sWa5iZmZl5NKMZDUmjGeGMmJmZGW2xTDLILDM7duzYcRibNGmapilud9vu7tdu2729vVvdD9/zdzx1MVedx6lhMMhwpFrM1Bs4+YWyhoaslY2x4fHW2c21c+enKqsM3lLXhQdv33z/m89/+7t/+cd/j05eWBootSrZHAoekpGWmHiEQkQAANDcXlHfkdsyWG+J2LdOH+/uGigIh3OzvZmOoCnWUTe6PtAxwmNwYpPzJ66/mDp1M9673jV3Rlnc3TOznds40dA7XtHY4AlHtYZsiy3bnenWqpQmncpj0wHeUEV8YBEnVVL5cqvFQ6PgAYD66NWb8zeuzpzZi3Sv9a7u4l2Fxb0bd568/fj5y+WrN0ZOXbly/9GTt59v3Lx/49nz5TtPe0/cffzq0+svv7j65ptgmQ8FRUDTsRNLxv4FQqgCHSxnqzR8uZQHBqWo5fKq8jCQAnC4jJ2lxYODg6bJ3LGV+vKu0o2TFz/98IPtU3sv3/no7G5vvNRJZxCEQpQ3S+APMlpaWRY9uTAPw6AdjeaZA9n61CPAv/z6T99/+6okbKgtL2ivrikJ5zSUV9bESyMBV2Guk0mFFvgzm6ridaXR4pApnu9rLctvr47rFRyTllEatXHYUJGABAYnIZAZRxMBLhVeHy9aGJ0e7+p4fWdpvNmJR6VoeNS5gdbKcg8EAfzh+5/8+P62TYNV84iHAWDv3PUnD181x0ObK7MF+TUtrQPOTLNOKwr4dVD4ETA8IRUMUFlYg0nq99mzQn6dURfIK2zoGI9XthaXN+eUZCtMGAw2CYtPYvLBg8eu1g1tVPevdC9cUqulVHw6AACre48R0MOoDGBh54rElatxucqGzgx2+buazEoJnM1FdU1GfGWihVPH3DFhRbdyfN3QOq71lJDG1zoqu0O+Unm8yTc02mnQcPUKpsct9eWSvFkojx8fr6WW1XH0ZpzRg3NF0WW1svwa0OyeoHfVvHTyRFNbXC5DZTnEArmguK6tuTPIFqT0jM74ItqiWlVOXOj2sQU8DAGX6ssSLy+2qti0HLujJBiUsARKBeb8zez2UTqGcPTOw/GRBZ0nROZwwCXFCrMe7zAyeCy4SkriMaBCDlYqJFFJECoJIhLg5RKqmIcTsFFCHkatoAU94ohPlG1neiyUoa5AfkDW0+RbGSkvjkhVChSecFSqQJotJLOJZzIySsv0lWVOsRCblyt9//WJP/342+TDwORo5Ge3LzQGfCIKaXGyuKHZWNdg3rs0snByeHG1zpwtaR8svnhpvqUnvHv72fmnHz364JvOxd1gOHJhtb2xwCxkEvFoBJWEY5Bx6aCk5XMbp/efzO5caO/prItnxsL6+uqy6rqmgprR0qHN/uOXRqZ2gg471uhZufRs8eyNpsnz5289nFjfG1w+O7V9uay+v6m+qL812hpzD9cHe6uDpT5Fb12ouSwI2LNDYDrdW1AERuLCsWYqlQAAGdfuvlo6f7F/7ezk5pWhk+cLh2b0hY0Vk937Dx+s7Q8ev3Lz4uMnC1duXnny5MGLl8Nn7gxvXbr2eHH7Qu3cRk1hzEonUBMToJun49sXpFfulvYvKbkiEpNBSEgAcrODi4tTy6tLSovKX2TZPTEj9xD7Rtrmjs9MLC2/8+Kdew+e/uzbb3r6goGAqqYiv6pScef6KAZzFIcF1cVim8tFleWW+uZCnU7dXBf//ouvbpybGGsqDni1rTXVIz1Dk73T0wNjeX4rBgUcOQLE8rwKCdXnULeUZ3ucNBL+MIsMDTgUfCY036cn41NkIgoWnQGDpx0CAI9RNd7dNz8yPtreduFYfV+9hUGGCFjI86dHbE5eQjLw1z/88rPHszoRUs7GHwaAwaG5p4/fnJiaOr7W7/FGBgfn8iIFrkybI1OHwWfI5HQKFZoBO8xgIphsnM1j5kl5Hb3TXcObbZ1dvQ2RlYnaaL6czMiAoACzgz+wdKl1Yquqd7l3/qIz004npCcdAZoGlsmYVHQGMHZsQ+tHczX8hsnzAibMqCA6VQyTnV45SI3WKmq7i1uGY3mV7mhNuL4v3DFZMLc9UtjMy4oxJpa643Gb2YBTK5FWKy0aF9R1UgtjWIEg1ZVJM5qQhXFE/xQ3y4vVaVFaBTk3pKuoKrOZWWYjgcMF+0KCwrjWV06yRnDPP/q6uttbUq83eqm5BQaxEJcTUvX0WcFQgE8mFbncQZtNxubl5TEGFhjuXCQSdTTLS6ExE4QiqM1MDGSzNXJccY5aLyMoRCi1CEfDpnKoUK2CRiWDUKijAj6Gy0RJ2Cg+G8HnIbMcgrYGd8DD6ajKMqjp0BRAJkBXl5uHesLj/dHV+aKaCl1JoUyrpZm0QrmCEo6YuQJcbY2pssF2cHCAh0E+/+rMZGU0bDHQ0Ei1y3biypXskCjXrypprbH4pUXVuWWNteFwdmFD/Mqrn9648+rl/fsj/b11XXM399ZOjcQ9RgkRA6eScQQsAkqk3Hz9yer1J+OreyM9zbEcc67POrJ86vEnP9m7/U6oanJsd797eDcRAGiWzNqla7HB1Y75s82zpya2L3Uu7+4/unv63M2W3k4YHsWVCQfHRlrbOktClv7h/pbmOoDJpSrtJn+8mCpUWwMhFoMCAIePbd66+vDO1MmLfWvXj196XDK8mt9kNuchSS5Jx/xYy/xE39bA6tWb27fuPnr90cjZUyvnNgOlT7rx5AAAIABJREFUyQYX0NGP6ejwUImkI0By+4A90pBx7Jz94luF6aB0DpN06AjAIbK///aH3YvX96/eOn9x59LF/ctXL21vLj67f+/lixf3Hzy5cnlve2NSKIKIRFAuF8biJbLYKRQqBAZPLMw1F8ckbmuKO1O8tLjZ21e2tbT42afP4wGzVU206WUddS2DbUMzfZPdTc0OsxIOAYiYjPLCkJCFKQl5OusKA06VXioaaautLgiG3OpCn0vK5yQkAihEGgKWMtbRMdjc1t3QPNzefmaxsbFUyaJAaKT0gpiexoUBAPC//u1P//jdC50AJmMRU48AZeXtN68/Kw963/9812JzNDV3NdS1lcbjCp1YY5bqTCIGB4MjglGYNCQ2BU3OILBgg5PHR2Yux2rKicwj7b2dVTVxLCbp6BFAa7L2Le5V9S5X9C33LJw32s1yLgoKOhKrb+cxUOh04Nj5m8FmauPsTNfKrbSjAJ+GwkFTtCb68JonVE3VuHEVrTnRanv/dH9OmckcIljDlJoBe6ReLLdC7R6U20+UK5ECIYTLBuXHqLmFXKmQLBQgtHrExIyiqJxQWiWK5okCTp1Dxwn75F630O1iiwRgmRbqKeCXDpB8cXimjefJklbXFBbGHVX1OWIRmcVEDg95jRo8AQp5ev6sXaFi4kk2A29k2m93st12tttOEQnA5eUap5Ng0hN9TiGHmiHnY4xykl3LznGJC4Nyq55hUjE0YqKMj6eTQA4DWynH5eVqSMSU7IAkkCPRqhktTfFAltRmofG4KV3N7uPTRXcvDs93l5UUOyLFtqmxRruO6w0YrG6FO2BqbC1Ynh1OTT4ilxC22mIVDm0qcLhlZvXi/Z2+MdXMcN788aG8ysDY8ownzy+S0LBMhLGw7MLD97/+6JMLp/aC0cbNhd75tpygTUUjIJhUAhYBYzDY1U2DWfll3QMDUa8p6jOtra0tnb21df/lgzdvembODZ67O33sdiwQEfsi737xc0/DbMvwStfimb71q9s3Hr39+t3xyVWZkidWMpp7uuZWtgenVwoK8joG+vsG+wC5Vm7OC7iCJeGasaLmLjadchQ4lBdp79u6snnh7vj2k/aFGolDMDAbqequ79m4PbJ5ZuRU28y5vbLxuZblnbELt1oWa+LdtM4xarQGurmrm53Mi+cGEw+lLW0MHr/o2t3P3X+rnsliMKmEtNSjqYfSjh8/Njw+vHt649r+zsTMwtkTWz/75N3Otuqa1q69G09GJsbGh6pWpisYrDSfR2qw0p2ZCqGYrFQLB7r7zl0b62wP6rSE1oZQZ3v1wcHBpdOLa1PjPS2xoMvWVl031j040T26tbBWWVxUELCPdnVFvQ4kBFAKCVI+ViOlr80sNlcWS/jo4bYGq0rcWl58+DCAgCUxKbit6dmZvsH5gbGlifmVsbr+RgeXBpPwMHYXh8XDAADw+5+8+/ffvqiKaHgUDCQ9oaa6be/8LYdS9U+//tGo09ZV1dXVVHuyMn25QavPa3RopVIGjYkVi+hIVBpPiJJoUTQxxJJtLmuJhEpVuzf3+2en4bAEaDqgtdgGly9V9h2rH17vmN61ZgflQjQJk+71esRsLBF6qKtvSqHXNw3PDS1dwcETJCwsEpzUNWEL16CK20TtY7V58UBte2lNR3nX6EBBvdXgx9rCeL0Pbs1BugvJag9S50DoLTiOAMrmQqoqmGJ5ulaPUChhEinC7CApVRijDp3t5ggEGR4voaJKbDAiJjtzeYJ0s51gtKV7cwntbfpoESuSr5WL8UIJ2uMXIxHwjz5fu3qtkwBJ3xodLcvOVrL4ZeX6+fVMBAIQCZEmPRlPSHXaaXIpXCBAeq1cnYwq4aGMKpJew+AwEGYNjUkDY+AJAgqST0F5zPywX1pcoBsbzbHZmNECvdnGEwhw7iyZ1oCZGArm5zHLi4QGE76pMUsqxAaC5vml/s0L9S+fnaostvqypJkeu8WmYzLJIFC63aK5Nzt4d7iNBoE0dLddurty/srW+bObOxdvXrx18fSdd0bmF9C4dBwdDcJg2QrVw2evBwa3xaqc6YmuU1OVuTY1g4DGYWBwCJhIoU5Mz0bzHDYTI5gt6WuPVld73FFPXvfc7lsvrz94un7v2YuXHxVl5YjEMpKz1B5p5hndjvKBzNIuTbimqWeQKaIyeQiuEB2rK1qcn21tbVGqzdZsc3aOGTA7rEZ3TmFsdGzzSmP/pMuiSQCA+taJloX1jfNTUzvL8XadMQvuiWBCZWSWGRA7QI5i4Or9O+PnrxZMHH/+4W8GN6vDVUk1fUxXBF1Qjexu86n4XABIGF10FbdTjAGYN5fDZJOoJAwMkoGCQ0dXqoR6EoKcAEIlYFjw//8KK1RcvdNSXN9cFI84rZysTLbRRgr47dES/4tHN5CYZLGEXVNemxc1VlbmI3HQ4sLi9z56vrU+blGST81ON9cXBV2u2nh5V31TR03DzNBo2OfCo1KivtzmWH7ErRQwYR6TEI84JGIQuHQkkwRuLYvP9XflZMoIuCQI+LBLbzi9vDnS0b0wMD47ODnYHJvp9otYcBEbpVIRBTIsCA58/+bWT1/sDDW5+DS0gIWTiMWTs1NmLfnDd24X53k6mxu729ptVr3DH8yONxaXl6l0SiyNHAq4qVQcDp+GImZAsIlwYgqJmyGzoX3VnuquYhIpBQ4G9FZ7x/hWWftsVe+x1omdQGGFmI/i0NE8DlnGxWPACXn5lQXFtYFAgUwqY5KgTDKES4f2z0vsuWkji7l1PZUVbcFwuSNUoQ6U4Y05GfYoIVxuwHPAWRFOsFKQlU9XaFMpjCO+MIcngCjUoIE5zeiChERL4zKTcIRkt5denE+USJKVOpBcARKJQQxOikSZIZCAnS5WPFel1RDVKobMAJdpYQxGmpAPz881Lk415ecThwb8Jgm3LNubKZebJFIuA+kPk+GIJD4fIRTAZRIMmwqlU8EsGoxBAKn4JC4JZlIw8r3yoF0BSwcsWrpShFXzqBRUOo+OdDtEaGSiy03JyuKh0alEYgaVAtFbCFf26+/c6Dp3sjyaI8i00MQCLAmffPJM65Xr86tnR0/vb4z31LkMQoWM7XQaL184G83J1qhERrEgpFXQobBQddOXv/vrb37zz1f3TkvUckNQ3TV3IjPXH47ltM0du/Pya5MjeO767U9+/heDv2t8dur0TFVJtoVNIyDhECgEisUgvR5rR1OR1SRwOMWxEn2WT5Fb5O1Z2mlb3Z8/fXPz5sOlYxfZJCEARz362S+XT95q6e4ubu3tXz4Zq++is7AyPV0qJ2V6ZQqLcLy/sauyWMZmUwhQvYYOON0Glc5f0TY7srQ7NrOUk21NAo42tyxtXX3QPecw+GFtfZKdU3kdffziZqoyMzEzwm6Zyh3fat+98/bWg882rrWOrrBrBqBDxwWhMpQzG1dalJnrdEBAYLsfr3JB+RZIUYmdTMLisHAEFJSeetRXIEAyEnD0VLmeGi6yOnP4Lp8BSYLKdGKBmsPmQmnUZLORptQJ7t5+dun6dHWV1mgAQSBHAj6716s26MS9Y5P/+O+D737xQShbquJg+ppa79w+H/X7myuqehpahtu6exub0dCUuoLciY7OxX5PfZwm4WL8dqlVzWsujVdGgiRUChUDKvDYJ9pL8djE5FTAqdOvT8zN9AxOdfZO9gz21uWvTxbyGTAhC6lSkeRKAgAA/+dff/jjN7dvn+llkqAsEozNYj559EbC53a1N2ea5Wq5pLGmLjfojdU0WPLr4g290coqBJ1WXlVZGC0gEMEkMpRCQ4qEFBQOjMCmMxVko4upVBBQkEMKrb51dL28faKgtqukZbCwolEhxEq5JBg0USGiYGGHBqeN2zdLli+V2nP0Ig6eSYLpLYrq7opweWagHGcIpxhzUuKdrKw4PruUYMsn5VYr/cUKm1/uLxHX9FvD1UKeDMvip1Q00G0+vDNAtDhhSDSQmJKYE+RabWSBFOxxUytLhb5cjFqbyGZk8NjgSJHQnUtU2hEiOUgkh0rUMIsfo9AhhUK4087VqnBKGaSwWCHgJ/EpyAuzM7lWq0Wm5NJwLA5MJkOqVEi1CqnTEvzZfJ2eSqNk8CnQeI5KzkZyaZDuag+PDKHgUmIBbdSpsCs5bAacTgbDYUeR8MRQUFlcZNDr6HwOrr7efv1648XL5f1Dzo3VkoXR/Cwbt7LKeulia0OzrKLMWFhgd7kM/V1NT66f3Bxrry8NrC/NouEwhZhFQaKgaemY1NTMlpHf/efBzIndttYQhYEdmK25+fyuUEM0+/XeqrLdV19OHr+TE8mPFhUW1ISv3tye6YzEgla9hIdBQ7EoOJmCcQc9tR39VrvVbDcxuGi73yRwKjcev+pevbV96V7N3Indq2+53YUYCqtoaC2rqtuZrZa4TMMn9it655RGsdYqUxm43mwZXYhhiHB5WWqngtVc58zPUwGZLjmBRJCoVXmx1rWTezkBIwAA9Y2ju7fvDW9OVoxUDy1JhxapNQOI+hFseQe2bYJc1IKJ1gLlLZiLt0faJhmdE+jKQaKtEJIbpxod2JIivZjNQSJg2fmsQDlRZAOHooYcvwsKyUCjEAAARPJ9WoMwGvGW1UYa68KSTPOTFx8OTw+unly1hzKpDFhzfXRrpefalWv/+se/fPTh5su3ymYnbWhUql7BUmlY5bGKG88ef/3LX40MuHvq4u8/eZBt0bRWF5Xk5rRVVnfW1g61duS4LSIWTi2hRbKEm7PG9hp+rkshYCK4dKRWwjDJeRIWnkUE5zrMO3NTZBw4ORHwWMwrQ2MDNU2znf1jnX3DzfFjo/liDobHQGnUZJ9PBgDAwf/85b/++FFdWMYnwjDgJL1Odvz4STFb/uDu647GZgGP2VhTFQ4Fs3KKFdlVTSs3xo6vskzmgtLS6spakZhKIsPUWh6ZCkegMvAkBJaCJDIwFBIYj0hEYyBDy7vl3dM55XXNo8f7Z3eEPJRKSksHAQwaDAkC4m2loWp1wyhBIEnm09EsIjQzyAjXiqM1huouW3Uf31eG8VYSSzs52iDZkkt0FTP8cbHYRIlWKjKjRKMXZszG+AqYDhfa4sQzmGlsVoZWj6WQoDIxTCABVzVIGIwkpQKa5YOH87EcTiqRkCwWw0w2hMYMl2sReiPWHcLkFBA1aoxKgWPRwVk2rpAP6+rKznRjVsZrX+9d2u7uUXB4XAqJREmpb9FYbGiLmWjWkyiUVAEPrhRhsp2CuVHfSEcWjZgk4WJSkgGPmW8UElwaDgUNopPBahWFQoGgkclodHIwWxryybhsDIsB7Wyz5IV5ZeU6jYZYXeoI+5QhD7ezxdXTU1Cco93b3ZqZntw7d3Fpauyzp7e+fLA301HpMCjHZ0dvr62TUEg2gaB0uPeev893uosbityh/OyQrnMoPDSaPTbuFSrw/rraiobmzCylN1tizZYHCixrI6UBm9ypl+HQYA4dj8XAc6uqN/ffLWucmDhxo/f4ftPYKsUZGb7y8PTtJ4vnHtYvXuweO8ni6dk8vkCrym7srR2ebx2b9Mfb1UYNXYDjybkyLdfrl/HFODIHRWVgktPAaCJIrqUAMhm9rLLKnlcwe+zy/Mbpjtp8AADaW1euPH5y/tbd+dOhqh5YYSPBWaioHpS4y9B5TV5/Pbd5kBKtB/IaAXP0UKgCvH5d3T7L1dqJ0Tipe8jGo9KgYGheBXViR9i9xMgMsvhsBgIJw6ChAAD8+M3vnjx86+aNe8dObt69u13QOfrRT355+uyp916/PbUwV1FT++rp/Ze35je3jt+/c2d7s7Ovx5GaBrAZiMmhmpt3Nzd3L334s8/bO6qLIvqHNx4cHBz4jPxst9Kukw40NZeFc0Y7e8Neh0HOLvBnFfqszXFNyIWvj7pDNlNHaQQNBdhkaE1+bn9dTWNRsVuvzEgFUpMArZh3an5lcWB0Y3zx1NJOb0PJVGdAxEFyiFCXlaNS4AAAODj4v3///RNCBqBmE+HgZAaTEImE5RLN6xc/mR2bNRsk9ZVVQa+RyqFaqjdYoa7Z0xeIlkyNx7e6dp7Pp+q0ksxMu0wmUCklcFwGg0d1uq0cBpaES4NBEsKlRYOz6039kwWNDZU9Q1wuSiElJaYCZCIYlgoMzp9rnT3ZMJGt1eK0EjoNnZFXprHnkV1RirsQb8tPbpnkNY7GuhYWbMUqrZ/qLhY6oky5AxeMcyU2lMIOkptSDBaUQYOWi2AWM8Fsw5dVKi02vFqOYFKTc4I0iRCkUMIDOZS8CI3PTxPL4Ax6KpuTzOOk6VQ4lRytUiElErhChvfYuCRMslSAUSuJCjk2AwnMDeb/4q2nV+fGFWwuGgqqadAUxLg4QqLdROYyIBw23GBgmExsMiVDIUNZDVS/W6gUYrUS0mhrgZyF7q/3B20itRSvUZNkEqLFwCMS0tlMFA6VBM44xKBCWQyYzcyhMyBSCb40lhUvttttIm9Qt3dtr6E2enJjcWpieHnuWLbT21BestRaMlgVIiFBK6cu3tvc1vM5JDgCRURf+/Bn8nBDx9xOSf1YV0dnvNRdV293eXlyE1tjFQuVPJGK68hTr13Y9Reo37oyEXWrHRoxDg2lkuBoPMYfax5aOks1lIyeuLl+7WnH5r3LLz/4+JP3P33/ncdvP3vzwcvp1XtHEzDJSUk4BiGvf2763KPsor5kFEhi5LHkLKaYactSeoMqFhdLoMK5fAociuDyiVIFGdCo2E1dlZ6ou6VtdGR2qqO2EACAuoqlE/cfDR/fXFxvXF73mQNIjlZbP7ztqI3bY6Vdc475bcrsDnrgGL5vlrN0mnLlkUOcCTJlw3PjxLwCE41ITE0CldTI3v6yaGhda3ZyGHSSVEin04gAALx+672nrzYv345MbsYu7a91ze98/tNf3L5z9/vvvty/fH57Y+PO/vmPn228efPhP/7z/6wc6/nx5x9YjDibhSbgQy7srX/w5Vef/vzz4YLok9H+g4ODg4MDFRvT3RxRC4hV+SEZhyRiown4RBoeJGPRxtvqaiOq8ig/36meaa8caS6sKfDYlSIJk3Tv9PmVgdHdhWUsOi3xKACDJM0O9c8NDq9NL2/OLnY0hUrjkvwiDZsCUYkIVdWG0mLGwcHBu3d7uPijAZMMCUnjc2iBoBuHw79+/tlk/2jQa5weHultK7UFclsu/VA0f/f8O9+KKwcMZY3rZ+6JFJKsTFt1daMvEM7yZ6fCk9kStt1p5nNwFEI6OB0QSGkiA1FhEZqD9qn1SxabSiUloVHJQg4GkgQMLZ5rmNhtHl8SMBF8BgKUCnSvtLpKlPYQTevKsPmJvhgrUMa1RlC2QrKtgOup5NoKEQLzYYMborWllVTxvH60Qgk2GvBGI1GtQcnkCK0aTaKADAqSSUVSSWFGHYLNSVEq0FRSqt6I65jiRMrYgRyGRAJTyZASIUrEQYi4aBoVopIQpEI8kZjBYkDYHCiJBjy90n5jZfn63Gy+00nHYtxZlPx8NomQ7DazKMQMFhPstLBVKhIClSDko2iUDD4LBQYf1soI+UGJ18nj0KF6EdqmpYiFaDYbQaeBaDQIkQjSyMlSEdpl5pFIGTwumkxKIxMz8Nh0NDJZJiZmWgVGLbWpwn//4qlvPnjn/WfP1jYXrl7b+OjJnY3h5s4S7/blW70VNVGriQKDmYuqf/z7gat68v5731W2TLd3jBXmB9qbQ9k5enO2gqWmmYK+0uYWvBQnczOVNuz+qc7yoLXQb6cS0ClJCWS5Zuv2B10zu9WjmxNnH3J9Ta7W2UvPX3/y3ssLNx7sPXj86cevPv3sOwCgJiYcToaC5/fvv3r/ozM3XhfWDoj1EoFaxBDSWAIiX0Jg8dB0DlIoIoNBEAoVxRfgAZWK29zVFO+MaZzWpk6/UStIPpKQ42iYOtehK8hsHM6sbAc3Dbvn1ja3LmwNrfVuXQh2TmHrh1Cjx4jNo+hYR/rcjoEqAXJK8WPLZkcIactWI+DwxCOpWV7s9g1rQTM1O1vjtBrYDCSXQQEAYGhM++hD/9KucHqt4crNnb7l3Z989+O5i3f/8Y+/fPrRm5NbG/duX1pdCje11TQ3lVoMjP2rIzYTqrFCmmUXrw1M3+wbvdfb/eHlK+89fnDr0pJODONSoTh0UpHXPtzcsNA/MNXewiKClUJaTWFu1GPyGCjDLYaADWVTE4TMBLuCPd7WbhBz/VajUcI9MTPTEIskpQAZGQlDXTFfUKA2Y8vLbfEq5di8k81J49FgPDbc4CBk2vEHBwfv3Z+gwBIyFWwiCi6T8tra6+EIiNfrqS2t6G9tmxro8bn0ajajQGfK0ejKfXkN+bHakkqn3iLgUYqLY7GqpuLyxoJYRU5BfjAv7PC6NAo2DpUMgyYwOBhvUIlhJIVi/khFkdNt0ipoAiZSyMZAU4DB+TOtU2cKqnvYRDCTAhVJUaM7C94Kjb+Mn1suUNtJ1iBW74Uac8n5jXp/jTLU4NTlZOgyk8wuhEIPc/u5Alm6QAQ1mXBqHcJgB5dVC9x2cmLqoSw7S6/C5UdkHg9Vo4Fx2GkWCzYUYYqN6WojRCyAKeQot4uhUeCFLDidmEYkZlCpIDYNCoMeNtlJje08rggYby64tbLskqsyNRoRh5ifr1DKsThUskPLFLGQxTmGjHSAy0ShEEd1CjICcVTEQYv5WI2UTCFmiPgoPg8j4+HdZp5ShpPKcAIhgkjOSIceQeNT0MTUiZnC0jKzM5MtlaIJuFQ6GU6jgLhcuMMm5gmIhYX+SI7j2FTvg2t3O/sXL9259Oe//duX77xqLAqc3H+4OrowUFZEg8I4BveH3//BWZS3fOpssLR8ZGZHpTVptHxHtlTl4lR1Fhj9Lls0t2NhpWtlxRDyxwoVQio+y6xUS9ipCUAGT/PuD3+4/uD14w8+e/T+pzMbN4mFQ998++njly937jx99NZbe7cfru88AqUQZBK2wZs1duFWff+aPjfuzy8SaXgcJZ/EwqHwMBIdKVNRhXKCxyeDgKEgSAaBBAd0Wvnw3FJubbCurWpuMeZyGpKTj7idhat77mM7/hPnRb2TQGmX6PL+R2+9/nb/8Rf7j1erRhJi3SlFbaklrfBYC8YTQtX18DjG1KouRlU3Pyss5TCYqUdSGDTw3iOBr5jgdEtsBhWDilVJhQgwdKy3+cKVor0bFTfu7959sNt7/PyX3/1w7uLd//jrv37y0fsntrfvP3g8PlH2+M7zf//uZ3vzzSYLnkI45NBCbBZhVXn8ux9/npWlDrltX3705dxQzYmNiZme/u6eHEQ6oOETC31Zi309DHw6AgJQCOkoyBGjjLc6MlgeyioNZcX87rayeCzgibqNBR4rAXYkyySRcwipqQAAAO11kbx8S6ZXkukSNtaFm+o8dFq6mIuXCvEaM8VhYBwcHHz+YlXNR9uVLAwCJOazq6sLMsCpA73dOVnZtSXl88Pjoz31mRbJWGd3b33zZE/fVPfgROfASEePTiNq6eivauxv7Zn2eEJMIlEmYB09ergoz4FBJeNRqRhsulhO0dt4DAGKJyaZ3UqtiiHiYdh0BDgFKKqt65o7ozUb2UQwGZdKwB2SGNONXowvLgiWSbLyZP4CsSVE1fgk+iBf4GDWj3XY85hZPprJTlUYoGobnCxI5IgheivOaMdH48RQGJufzzUakF430ZVJItGOWuwYpQ7G46brDVhPkEhkpirFOCT8KAGfpFVhxDwEnwYRsGFSKY7HQXJpED4H7syi5BXhzlzK/O7jCwe/++1YTaVZqiBhERwOTCTE0KkgISNDxcFYFfTb60NRp4pFBpMJaVoF0W1hucwci4Ii5qDZFBAZB8LBE6uK7cV5hliBVipEc5lwjZ5Oo0NEQjIOn0ImJzbWmcI5PIeJzedgJBJCIKjS6QXBoKekuCgYdKwtjZ3cOjU6s7tw/MQ7775cGx2JuY3jxzenO3uvLk6aeTyRNevBh9/aavuffPzVz37/Lw/e+rixJp5pFpfWeLYvDHHkeK5Z0z41FGnqHFrdbJ1Zc7tEBBhIr+SZ1Dw0KJmaXfTtP/3p0v3nD968f/fFu8fPPoz27py+//jkzUd1K7fef/f5mzfP9++/Ki1uaqouBpOJdKPDH44zJAKbV8TkgMlclNLAFMoIEhlRqiTjSBkyFQkGgUNgEBIJCfiD0cnthamNYPNIQCjHYTHojNTU/Oz6ttUqdQCINdDH17SNU6yWSezMdtb2taahteKeJcTgKmF1j9k8jFFZj+xeN8d76O5SvqeAllcD75lQsahkeAaoMF//iz8PXnsSikbtZDIGAAC1TIhBwuHgJLWaEwrmjE313324u3T50avPf3X/8Xv/8be//PDzn94fn7jYNbTV3HqyufNX7766fWvrzLkBIi6RS80oKczO8dvW12ZEbLiMS7i2c+FPf/xhdbaqtSogl+AiWfbeuqqR1uaI20bHp6KgAB6d0F5eNN3dZlezjVJawKx9uHtxpKmKR06RMFAnJqZ7quJ0TIrfLk1JAQAAqC+NOl1irZFYU+3+6p3779y/igQDdDxILaex+fCIX3fwf3/x4taYVUk1SmhIaGpBXl5pLP/o0UMXTp+rKY73NrUPtHbWloTKS5yjvb2lkfzhjv7xrpGp/qXB3tmy8pqC4prRqVMtvQvxqtbSioaKmtpIXpjDxSJhR/Ho1NRUIC3jiFjNSEMmInGpnoBZKaPJxCSpmISAHIpVVdT2jRqNCjkbS0UlCcTojpl+R1DNU2aYPdSispDSyM0M8ywRQVFzZaSmorW/P7fI5/YoPUGWygpVWeAkXhpXjLJYWWYrtb5WVlLIjuRyI1GiwQhWqKFCEZxMPSRSpBt0RIEgw2BGmmxos4nM50JD2TyNAqGT47DIZDYTTiSlIlFJFGIaGpOIJ6WJBLiEo8DxiY6D//qvrx7ezVKqeBSCXkOm0dPdNmoOqxrmAAAgAElEQVRLiaoh34hBHI64hVfX2uvzbYg0QC4gHE0AasKGndEWl5ztM4oZBDgdBxJykEw6iEEFsWhwKgUmluAlEjyPhSIRwVotaf98S1+ffmMj//ixSrvdbLEYHE6tTilg0Ig8PlWm5NXVN7u94YGO+k/ef/Hxu68VTFpVddXqYG9/VUmh08piMh58+MXTj3+3dvHOwsbI0EB1yC7pqA/PzrS1dEZkZvVbX/3mq9/8f5/98Psvf/H9u19+1z/cw6YT9BqJUckjIUEAkfP5D7/bvn7/2qsX8+cfLly+v3HpUXjgxODpm1efPn/71bObDx+tXHwWzI4XhH0lHUMNG1dWTl43WrQGB8dkpVM4aBwTFi7WMXmQaFyu0JN9QRkGhQfDYAI+AbDa1bY8fkkDH09LyQ7q6XQKJCONRELv3nneNHumbnB68+LlhTNzTZN5K2e2Fs5v1k3Rq/oQxS2J3dPiwQVe0zC+eRJW2QtvnVSWdpAevxMfO6bm0BiQdCidCulaVFgCEKNeAYeCjiYmKKR8KgnLEzILyp1sHpzKgrMFZKFUdfn48c+u3j04OPjnP/xiY2Fwa2PmyfNnv/z1b7/4yUeTU/1ms5BKTMLAjxQXhgNBjUJMrI+F64rD107v/Prbry+d7MrL5nEYoAK3xWNSNhSFWRSEWS5sjhdlmUWgNICCSZNzMBU5vpnW9r2V1bBDwyYktRQV3dg4UZvnVnDwzfG8jDTgMAAcG+3MzVVmepjd7YHyPA0bnYKHJQjoKCEHJ5EQy6LGn77aPH+8koFJ0YsosPSjscLyjbUNAAC+eP/r8a6+md6h9to6h45TFJXGCpxmnTKeV9BU3jw1vNzZNl5d1dzdtzg8tdPas1BQ0dY7vKi22UtiMbWWzOHCCNh0LDodgkqG41My4EcdWUajVea2yRRSslJEgYMBW6atsXeQQUOqxVQaNlVtdS9d+CRS1RGrtOUWKysaCl3ZZqGVpAvTtGGmvcQaa/QadNSgV63UknOjUoMVxRCkazREf5BvsVB1aqxWgcvP5eZ4qHjMIZk4o7qMs7WqKipmCcWg7FySM4thsyKFUqhcgZDKIGxuukKJ0RqoaHSySITRqEmZbqZUgeXy0WRienISMNRW+rdvf/Lh/uWSTBeXTIZDk8xmltXK4fNQZjVLzEd7XeKAjfnejWNrvXnlAbVDI3i9d+zxuaWppoJ8t0LKIqDgqTQaMiUVIOBBfDpCJSLj8al8LpbBQGAxqZVV+vW1QEOX5cGj7qnJvCxvTqbTxeNRLUaFRCSgUdEqJdft1hYW5TXUFq+dPPHL739xdnV6ZmZ6pLEpLSHBrlEyWIL9z37RNLnb2F7W1pg9P1g32hiLF3jDHsvu5nhVV+eFV1+de/LBm598+/jDry/cfC5SadUypl7FNyl5NCIKOHTo5KWrW7efv/rwwyfvvff5lx/Mnbw3sn1z9ty9s/eePX7x/P7z528+/kIu8eLwaF9ptbKwsWPugslbrrWYVHoKhYWBEOH1PY3hYpMti27OZGv0HBZThsUTTCYBIFcSMkNsMPJQdqZaaaCwWHQ0HM5iCKZPnm6bG4gP1UTqQ9kVmpOX75y9/V7XanbDOM4UOuQNo/sn+Z6SQ/4SWKAqlakAagYRWSXYzTOaikYqm8pEQhFaNTkUJ4ZKRLV1kYz0lLTURA6LjISBqDRCSVUmlZhkdzNYYpTRoNIaOIcOA0o1NhCWVzRYWEpaTUvndz/99ubFzUiJJ8uvL4zYEBDQNz//9cndLa9bkZEA/OTD91cnhw7+5+Cvf/mXY0NFLdU5Di1XyISjoYfKQt61odHd+UWvga0R4driURkTMVRXf3P9pN+kxIKAqrB/pK55//hWT1nRZEvbYH0NHHoIAICO+nDfYK4vxF+ZabQYKVoxgYXLENDRHAq8qNBTlu98c3P+5qlOOjZZL6IjMo7GSopfv/gMAIDbl28fG5pYHhqf6umf6u3Saxgleb54XnSub3q6f25yYKmrdbSqorm9Y6qlc7ate7aivq9raLmkpqmkpECpwHM4cDoJikIkIzApR8FAGgRQ6bg8EYVKg0r4BAkHiwIDlfX5pdVZNBJEySfxiCCzI2dk6213SThWq9PZmNZMZUms1BUM1/YvFHYNy/36jvGOTL/F7dGYrOTcIkmkVKpUYXj8DLkCYdQTlVK8UUtxOVmeLJ5SgTQaCYWFLK0+A4MBdEYKW5gqEyMNWiyFnEajJVtNTLkCK5GiuRwojwNjMSEwdIJSQ+TwECwGmEOHpKcB3Y2xr69d2B3pH6gq55CJPA6eQE7ncqE8AUIqxkZylDm5ktmJ0MMToyfGPaenAgf/+YdfvdqPO8XLbUVmCUkrIOuETDg0ic9GchmI6ogzHrB47TKxCB8O6ihEiESMLSnWZ/oo5841dXRmawwGpULmNCvKS8Lx0srG1rbMTLNITLLaNdnZQaXVfeXKPg0Lb2htmOzpoWEJJoUCzZb+5eDgxv75gd7cyorsuvJSt1nZ0l62v7d5Zml0anxoff/tC08+eevTn7356pcdXQvA4SSTVphpkpnVQg4dd+Qw4KioW7/93vLl57dfvr759J1z916uXHq4fv3J+rXHZ+49md7aHz91j0TWgcHpaJmmeHDj7Y8+HF7an1zakKhJKGwaDA9F0jCtPUVkBgxLySAQYSQ8HQAO4XBIQK4ghIpUQimmvizA4mPpVBIGBkGhIPUjZaYohaZPUDoI+TVKR0xe2MWONkDyK7E9S2SVFwhXY8yhNF8ETeElljfiF3e1Gi+Cp088vV0sZDHSk9OoNKTOhWCLYA01kYz0VFB6ikoqwmEQeBw8mKObGuuP1mSVNccioeiXn7w/1NXywZt7aEJCd1v5o/u3Hj159ec//PnK3sa9p6+Xt7blMiYKnuzzOUN+Q3U8VJ7n+u2Pv/zNL7//3//93wcHB8emmisKjVG30KpkBG2aslBwfWj81NRCoVurYhN2Z2bZ+EMOGXd/aW2mvVZITy7xmYZq668f29ydnL2xuj3W1IiEHT50CCiMWmqbbCYLJdPO87jESgHOpqCL2TgaFmQ2S51mzmcPd17dmqZjkswSBiQtMccfvnLhFjgjORLKnunuWxoYbo3HZvsGSvJyY+GcobbO+f7pie6Zqb6F4a7JhrquxoaBmobRmqbh4sq2hs6p2vYBpZILhh5NSQUYZCgclghBJxJpGekwoK65VSgVgdITpEICl4FAQ4/UtJVmBeQ8BlLMxDLQqXmlwTPPI+0Lpup2f3lVXUtbR35RYaCkQhnIH1jbrxpabhyZaBopXzkTlWmxhRWOsvqcUNji9atMJqpeSxbx4UoFWqVBybQoqRzsdJEzXSS3m85lppeWeiwmoYCLIeJTyfhUEQ/NYaK4TLiAgxDwkVw+gkIGSSVEOh0sEqKpFBCDAQbDgNaa6B9ev/X7Tz9WMShsMo5BgxPIqUw2hM+HYQkpdBZcrsbWVbsI6PR4VHV2vna9tzieJZhryT/WFTNJiGI6si4vUyPE1VfYrXqmTcMgwo4yaRAiKY1KBkuEJJ2WZbMKcPh0BjO1uFTjcWhyIlGb1axWcWua2r3huNHitFh1vnDEE6osqOkfnVwHp6ZpzKa2ujqtUGxRaVKS03rXNzfOXXj7o+c/+9V31U2djR3dfJ1mcmV1tKd0dqbrzNNP7r359v57Xy+cvl/ZPpGcAY5Vxc0avsso5THwkJTEptXzH3zz86tP33z8xYc3nr668fbrBy/eXb709MTVJ8vn99cvP7z9/NNYYatRKbCGAkPru11LO2PrF9tGpovrg3Q+QunQB4uiOTGNxoIxZlK9AZ6Aw05OScZiEQCbDYeijhZGtXlhnTego9EJOCQMgUjxlNEkmSBbkHHshPz0fiy3HFPazLX74b4i7MQ2eWyVv3FV6y6BU/hAVStx/0moapDYOytoWzRcOlvfWJyXfDQh3igMN8A4ipTa6ryM1KMQUIpaJqUQMbCMRI4AXlkTq21rdAcDu9s7T27f+M0vf/nJq/vj/TVMLhpLTN/a2P7rv//7v/37Pz989m7X2BganYLHJZkM7MHu+LO7dw8ODv7xt//429/++re///3g4KChwMulg5RctFvPLcy2tMdjp6ZmZ9s6Li6u7C0c25tdjHlsAZ16d2SyryoSMNBLfGanXH6su2+9a2B3bHalt/3oUeAwALis4t5+f2drbknYWlmUbVAyKyNGEQuJR6ZwBbiSHPmb/fn37i1xSekGEQ2RcbSxuunth6/JSHRfW2PE7eipLK8J53RUVkz0dgo5+NrScFdD41jn2EjHRGdDb1vTYN/Ackf/QtvAbHndQFXbxPHduwIRUy4lSGQ4CiGDgE/lipFyLR6FBwqrqky2rMMAIBMQhSwMEZnkC9vVBrZaQOYQYDREcnnzQPfKA4O3srah0+VX2DyyQIGzqqeubqircXSlcWKidKCguJWeE2XqrfjiSnVRtdPh4/jy+Go9NhjiFhVzxNK0eLGAL0pxuxkmG9HlJZSWszQqCJuRhkEnEHHJPC5aJMRIxVijhsqhQ6lkkEZNLi6RZmVzoPBEMgXKZMLJxAyhECsSouVc3E5n/afXLgVVSimbJuRgJVI0nQ7G4ZPw2GQWAyzkI1NSAZkYxyKnGqSYTBM95OBV+JSbA1VkdAoZlwFKAeRibHmZuTKun58qWJ2vMFkobd3ughKJVoNXaxlsNgwOTcRik5wOkS9TGcrLlsmkMp2xqXe8um2ksr5dZdB39k/78+v7pk/X9q/xeDIEHC4TCERMNp1ChaSCr777ySc//PnBe9+e2H/Ws3R+but8+3jP5cc3Fre3j59aeu+bX19/9G7T8MrZuy9Wd+9ngJB6k9FjVfocWpmASsOAcxe2fv37H5+9+eDus5fjW5c2rz4YWD7TNH1CFO1b2H0wuXmutq/11Npi3O8U6Ng5jfnbVy/v3Xx46tLNudUptYmocIqah9q7hgeyIhKDix4ulAn4/PR0EB6PAthsOJ2aUV/uFxvwdBYGi0bikDAcKqNxojLaqld6OW2TrZnldIYIMNkzIqUovvqQPPNISQu5cZyzdEax90gyd4If60gzBIG86nRXSfLKRFF1rh8GS45WaHJrxVwFuaW2BJyRlJGRbDVoOXQqFJSos+CjVc5zF05NTE3ev3P3/OnViyfWn9y9+vrh3V9891m0KDPP53x998aP33/14tXLjpEehYwoEqII+KSUJKCltOzR1Wt/+/vf/vO//us//vbXbz94UJBp6G0oqg57HWqWTox3qjg0dKqYTlzvGZisqp5raDjW3rbR3Xt1fvn68rHqnKzJhvp7GyevLB4/Mz59a2Pn1sktAAAOHwacWuXZ1YHGqmyZAt9TX0EjwqoLbUouBp4KZGdJzq8UnJ4revNgRUBMM4ho8IykvJy8K5fvEGDIc6dPZ5pUA3X1402tjQVF+T53QiJQVRRprazbnNke7xhviNc31XY3N43UNo+3980XV3VFy2vah+ZlajGLAzbb2DQyCJRxyO33+fKzmBIiVYiRqTkAANh0QrWUSsWlldXWqPQaJZ/IxIPpRFBRQ3x4/WRmTryisjVeWRSrCDvDNrXHqPZZCTISUwdoPJCsPEKkQK5RkoJBeVNngdHGqOzgWbJw4TBTqQJzeRmRXLpWB1brkUVxvcWODocpZhPSZada9XSdguFzitUynEqJd9o4JEKaUkpAY5PwtGQkIYlGBrEpMDQkkYBNY9IQcPiRkFNx8Pc/nR/syVarZRwWm44mkVN5XCSbhQZBD7scYhoN5LbwzDpiWhpQkCfP8fHmesMFLv6FqTocLEHIwoHSE6QyTMDP6ai35OfLs/2cS3f6ts40urxig45BIGRwWSgaDcXj4/3ZOodVWhqLhnIjlT0zreObvuK2eG1ntKKJxJczxdKqrpmR49d0Fg8Wi/G5TTa1moDDpyalnn/r5dNPf73/9tc7194Mr16ePr1/550PX331s8++/8OJs+O71y4ubW24skMkFl2q06emgfy+bL9dF7Bq5HyKkI7Emn0//eFXew9fbl16eOHei6v33s6OdUye2X/1ySeP7z3MrwytXTq+Pj8JTTzKt1su3Lu5dOrS+NJOuKljd28VjkmQumQdU81bZ9YKys2Nbc7mDrNcIkcg0DIlF2AyISw2LMttDsVdQglZJRegkWAcGpPfVs9zcKrawzvXr9V2W5p6hAPTqsp2UEkDIVyL9pXguKYjCsfRxhFS2yyqvofrycfac1IFqoTOeJFLpzhyCCDT0rVeijpTF/DZE5MOp6QeNqqFDDI5OfGI06M4vnFsb/fsi6ePTu/snNpafHjz8ouHd3794/dff/HRBx8+s+hEf/7dP/3rn//03ntvcuP5TDpYKsbQKOlKEfXj5y++/uDNwf/8r//49z/e3J47+J//vbexdeXcVnGWvbkoJKAi8pwGBh5WmZO909+72Niw3NI6V1c/HIsvN7astbcbheSqbM+ZwZH1rt6TQ6M7A2NX5xcTDwGHDwF5mZn3T59Ymi4rrVZ31keFHEQsV6fiEaBHgYODg3cenqoukj24NCQipusEFGhagi+Qd+vuOyQM7vreXkWeq6M0tjk2s7e8MVrboFcItkYmpzp6Ty1sLo7MNZc3dLYMtbZNdQ+vD4xttvTOOoNOU7ZWaRbQ6FCdWsggw1GwpJycSGlNuysnpnNoKWwQlQ7RiGlMMoxJhZIoGA4DZ5AyeCSYUkqxR43BOq/Jb41XVAaiDoWV7SrStc3wvvhz3vyVLJ4ZFK62cqTpIhlcJELy2BCbjWWw4vJrsSpdajDA4vJT8qJMlQbkyCSUlPGsdoxeg9ZrsBY9iU3LYFNBbAacSctAIw6xaRChAE3AJ9NIqWolXm8ge3zCSFhp1tC5FCgemcgkgZJSAIsEe3Bw0OLzOJVKjYAnZhNZdAiJAMJhU9GoZBw2WSkjS/jE4+uVGjUkHBBajdSAm+Mws9bGSnI98tTkBAAAbDbhSGfo4lpXZXkOh4tWGXDBKKewTGtzcmlUKImMSgMdhaOSTTp+WX6mUScUCDmZ+bGO8dW1M3cdxc3LZx/3zu2JNNbp0cnOjjG9zgiFQl1WVUs0bJRLwakpL75698Nvfnj5+U/O3n4xunPh9utP3/3quzdffPXpT7++emX1zPWrTz76YvfGG7FSw2HhKXRsTp5KJ2dlmSUmJUctxAMg+Mvvf7Vz/vr4+sX6sbWmwcXY0Pz4hftX77zV1Ld6/vb283ffXZ095jLpMovLt28+vXTnwcbpi6UdE+f2NoVaXqgiV2ThCHXkNMSRNGgCk4cQ8MVYLBmDQQLi/8ezXba3eRgKA34SM4qZmZnJtiRbtmXJzMzMtiwzU2wnhpgZQg4zNswNN02bpJSua7duXduVzrqdVe+H97rOj7g/3hIEkwUSK6nGCKnJJg0PUeGxcC6Ns37yXFKJsbJLxA4jcyTo0Xlt14TMMYSe3OANr7HiC9HlHQy+1jPIDkkrR0dnQjNyiAg8EJso2T/fW12YGujjhUH7W5OUbROFWp3Y29sNAnXr60tjkIk7AODkyRP7trbv37v9wdNHzx7evXfryhefvX3z0YuPnj++896lSxdOnj6y/fkHL37//bevv/qssCI3wiIQ8pFRJlawgdxcnj/d23D56Ep9sW28o7y3Nv/A+Mzpg6sxepmIip5qcm4NjgxUVhTaY+ecbZP1dfPNbVN1jt7c3PGq6pXmllSToSE1ecXRPFldvausYm9D06ndEyQUyM0NMMqV6yOjS2POvpbMvvoyg4JcmRMeLKNAvYFjS5NKpldUEO3iwX4xCaTjkaF+XhVljbfvvEaCkNMzu60Wbk5C0Fz/wNbY5GhFVXt5akdy1ImBztasxJ6cxLLEqNb6DmfbnqHJA629c41tozUlmS2O8uKiRG/fnRg0jE5CYuHecBQkMjYlu8zp7NmlDpJ5+AI8FkYloMgFFBjMU8whGGQcCspPqReZ4sJUdo0+JtgcK7fG6fIK8+x56TUj5RX9tU1701IqYlJybdYEk1YvYnN8yQwPcwRJqPDWhILVBkRCCtPRw4lNQsvkUI2OpNJiNFq8So2n00FsBpRNh4sEGLEAzWJDgw1shYQo4MFFPASHDRELkUIBIjSUExzMsRg4SKibUoyLDOUSCL4UxE7XX7/IDzUZZbJgqZSIgyJgnj5eABblw6AjJWIyAubj5QVI1fDjR5trq3Ux0SweF+HuC1QU6h+9N50eFwoAgJiPLUo2pMcI+7pTouME/7/XRKXIti+Vvfn0gEyJU8g5ZAqssjAxNTFCIRcIRCwCk4qlES2pWVU9owvb1xYO3WgeXsnNrynIKXLWVfqDA3vaSs/sHU8xh3jvBK6+OPPys8+OXz58/trltaMbB06fvvro8d2n7x+9cObombN904O3X3/y5be/5lYV5RZJNVqORElj8nBmLUunZGglZI+dQNexyzdu3Z1d37d19Hxj7+DY/OzQ9Ehjc9/44kZ55+DSifc6Gvs0UgGKQhhcWjly9uLhUyen5uf6xwZDUmK3Tl6amVnNLQgLseCT0+RCCUqplpAINAwGDbB5YBYvgCeBqI3k4ChGkF4Ih/nxWfgiR2Rqvq6yxW6wi+Pz09U2mCHes3kMb4qGxhcEBtvdg2LcdZEBGgvUFEs0WikJKeyKCkmEHdfcFMqikqEB/kQiNK+iIK06lSug8dkkMgliCGKy6GQAAF7ce//CxfO7p2afvv/k0tkTN9678vnbj15/+OLbv/z59aunb189/+Dxgw8eXZzclVyWL2dz3AV8KBbjU1oaZLCgxwf67Gbewp6JuvJIu4btcrkWdu2+ceVUgl4z2egYqK5oyMk8PLx7s3dgubN7qrFpqb17rbNntrZ+ual5X1dvY0ZKqJCzv7N7o61rwdmx1jNweW6JS0O5ewBSFmv/rumJlr7BupbdHb0SPiLZplQJ8SgQ4LkT2BxJWd9d+uTaogDvJ2XiwL5eBfml56/cpRCIZ89cjrEpDQpkV2XOHmdLQ1b6qYO7tME7Xt49TcIDAADsGRiurmzNyK0vqe5Nz3dUNXSLxUStThAfHYzDgSxGJQEDRsK8sTioQqfWhFltmcVihYrNpvDZRK2UqZEyvP0AOZ+oYJLQoB1VDc7ips7BlW15uCQp31DZmOJobQxNiootL3FO7svrHokuzEnKtebVpzmaO7JyjaFWhjkCnVtKtsQgDSFYmTIgMhqs1SP4PDCJ4Mugg7V6ikiGpTHAVIofjerHFUKodP+kVGVEhCAlTVNVGRUSxBVwkFHhkoT4IL2BFxEusEaIRHyMXIojEHwwWC8ywv3s+HC0Rm0US0LkcjIexmMhEAhPqRjLZiFBAR473IHsbE11tcHRpM8tpoVH0corIkVybGIS01Grl8sxAACkxQe3V6U1VAfPTyW/d7Xp/furRiOjpiPoxtPu/7guJ2eq0ZgAvpAol1AVchaGgMAScFqzGUfEU4VMqTUm3Tm2fuzm6pEbsUkVUrE0MizY09u905H/w8snlQkJfm5e+25cufzk7d2Xb/adurR89OTqsRN3X378/stXZ65effzq80tnDx67fvvS/Y/HpveaY+RMPlFhUSydvhhpjlGJ6HoJExmws3x85pMvPhuaPdw9uVHb2ZdXlq4KpasiOHgFLrcl6cLDR/3tvVKhAE8jZjY2bGwfr2kuK3VmFNQUiS1BEwt7x/e0bB10DE5aZhfS7VFkDpOMxuChEAjA4cGNYUSmwJsp9EnNEISGiP18PXkkxPSYdXQkvKCMarShTDHU6AxSxx5BRDrKlko1WKFUwc5yJ0dihistNLmZrAlH5FUThXJweh4rt4rLZVAh/t4sLjQhQx4aIxEIWP6+Xr5+O7UaDodGBgBgaXLq2PGDE/Orzx4+vHj28Mhw76H1hXefvPnu738pK44dcJZM9DRtLo9ePnN8YbbHFMLlchESHv7NxysR0Yjzp2cm+h3ffPb12SPrsUbFj9++K0tOOX50sTIxdrC6gkuE7gCAFLN+e2TPYnvnek/forN92dEyWVqx7Ghec7Yd7Ow93Nu/v6N3vbV7ra1zs3/k5uo+Bh7q6QUYxKIjE0sTrYPD9R1TPSN0EiTaKNWISC3tseUN0a/vrn12d+uju5sMpJuMjUWA/CwR5rrOcgwBmJ0bHnXUVqbay1LjOiuLWqtTWuvTm1rUW0eyGEwPkL/b8uz+2saRkpr+rpG1MsdoYXWbVMXVm5XhFpVUTBULKAoxHQH3hEN3IDABfnBQSFS8zZaQEZto0sk1MopKTESh3DVSqpSOQcIAeRDJnBBlz8/EiwMsMfLIeJYyFBOVbst1dHbOnxlaO1U/NlzQEa6ys2raG4JDeAO9sfUNpqR0ApMDyEQgtQKemMa2WomRYUwuG0bE+4Za2EoDMSFNzBMFRkSTdCZMsIXI5gWo9SS+BBEdK81MC42O0IgkJA4PpdNT6Vw/uQLH4SI4HASTDmYw4ASMx1JnY7wxxKJQmJVyHg0bEyVSqUgGLcPTC4hLCE5M1czNpWsNOBQGyC+UyTVwdTCOI4CcOVN/69YAhYbEwEHRQVJHWezt25PFeWG7xwtv3VxZXasam0qpbwuamKnJKsyXyLnJKdE6gwxPheuChQo5H4ECMZhUKp87tnJw4+SN9+697dy13tQ61te/+72Th9Qifm68TcFm2Y0hfp4+x1+++emnH15/+afHbz5/8PLLqdWJ7TN9Ry8eOHXt5tTqwdxS0/qhiaH5tdScTLYAV97YmlfdsHntXkxkmoRLUgioRLgPz2q/+uzDaw9fjE7ts8fGwPE+EWny8GRZbnPWqSvHj5w6UVlSrJYpaWr9oRu3Dxw7v3383Nah412DXZZU0dBIZUKCwhTBT88TWW1EvQGvUNAhEDgMBgMoNDCd6qcxoYgML4UKq9dwwAE+FDR0z1Bkc6eouEKQmicwWTEYFpwoLSEAACAASURBVJwshvkhPMKTwfa8wMRCuC0dpgyFMqV+EkOgMdpfqgdIZGiYlcQTY/QKGQLkQ6VAgiwkW7JCLGb5+7rh8YFlpaE0EtbHw3NxYrKprTIkVOmoyW5yFk3uHUtMTHj+8MFfv/myu6t+ee/UQLNzZWGsu9Lx4vGDgqI4pZKOgnpXlFpIeODIoaWiPNub56/evf3T3//xd5fLZdeJ+lrTNRx8R2HeUGVZSqjaLGVPNTiWW1r2DwyuOFvXm9tH8vPnaxq2Wjv3d3RvtXZv94wc6Bla7+hf7ey/MDMf4AW4ewBMHH57fGG0obunvGlXcx+XRrQb5XoZhYLxUBsoa5ONTy7MfvX8OA/roxWQkRB/FptR6qiTKVmPHrycae+abeuqykjPjg+uqYiS8mjRVvb7d577Ajthvp5zc9sVjrGalj2OnvlSx3jHrnWtUZ5dlhabaEHAvEO0QgoRjEb4QCEepkhbRGpubfe0o3fe2T+XmV8YFSIKM3BRqJ1BCiaLAFGq+DWdrdaM6PjizJiMnNLy5rikhMSclNq+6fyWKkUilxMGDkonRxQQdUnYqBydIczH2S4LjfHLLCCHhiAjQ3EqWWBUFC4mkhBmxmt0GKkSpQsicgXgmDg+XwpnCsB8CaakMrSyMkwsh0vl6Ci7UC6loFH+Bh3dEoYRicC6IJJSTWByYRwhUiQihASL8DjflXaHVamODw4OkfDlPLJGRSISAz08AZEIf/veWnaaurM9hsOFSqUYvYFsCqNMTRfpg2laA8ESKgjTKaZaanKjzYlR6rHdpRmp8S1NBbMTDmdTjNNhKy8L7+6qCI8IV2sUMrXMnhJnio0NiUvIqWxIyavIKqiy2BIYPB4UjTJHReVXtjk6JnJLHA9v3ChJj4806uLMZj6D7uPhvfXw5e8//f3Pf/7y9ou3t5++7Z/uHVosOnjl2PNPPjlxejKvPIavYlhTkurb+iOidEFGVag9MqehLjLMopXQ9AqWiIYEvD2nDp0cnFotrmwoLkgICuVOLM8UVFeLIiOaR8cv3rrWVD0IAADgCbr+4oOTp88ePXVx/8HN5k5bagG3vE5XUqwRiLE8KZ4twJBJAWQyNjAQCoVCAQoVTCH7hsVisrL5vT16MgUBhfj6eu6MiobWdeBT80GZedqMAlxaeXR1lyMyyX/fNXh6JTKuJNCe58dRAQqTT3AUMr4Af+RslaNdsnhEE2LGKnhMXw+PIJ24sJ5Z3BhrClFz6FihkMLi4vBohL+vd21BkaOjsr6uIiEyyZ6S1j80YjRZ37569Zc/v+vubjq4vm91as+pE3PDjS13b1+LjFOgUe5qCWnfenVuFuf0yZ7x/qbvv/z2zYfPDi/uObNvqSo9sb4stTQuer6tba6pZd7ZstjSutzaNt/QNF/duFBXv9TQMF9Xt9HUdqC1e39r50ZL14Guwc22nsXmruWOvs3+fjLOK9AbMMpVSz3jLUX1zaWNgy29ydF2rYxukNJ5VLgbAAw05RWn6NpqbGIKSCeg4JFgpUq7deExkUgYGx5Y7Oyddnb2lFbtbq0dcuaVFhqb6uLeO3/LAwB8du6cmj9SUN9X0TRa6hgta57qnzuOJBMUOmV6mh0KcRPzSSQ8BI8NwKDAI3vXuib313dP1DgHErJKsguyYy0yu1mIRuzQiOk4mIc1Pjahoqi4rWd080pUWnVKanFSck5ZQ1/L1PGstr7s1saKXltBZ1z5IC6mMJCq9kjLh8SmYktbhJYEcHGTwZ5Et8WSIi2wID0k2ITSmbHWRI4tlRUZx9CbcQSyN4URqDfSC0qMMhmWywFTyN7RsXKViioWolVqQpQVGWHnBBvZChWVzUPKlHi9mqlS0XVaxnBNWVKoOS0sNFjEVwmZYj7Z3RPQKrlEPLS5vlAtp9GpEBjMg8mE6Q1MgQChEELDgxj5aXpnWdxsd00Qn6fmMktzozJzw7kCIokKHttdUVBhLa9K4IlwBSUZyelZtbUtHJE4paRicO7A5NrJtSPXR+dPjM8dsdqTWGwuBAqGIUCakJCS+p74lPLi/FICHsPncFQiPo9G993hsXz3yf/+/I+vvnp3/+Xba48/2Tr/4P2P/nT3+adXbh4/cXK+qTXTYhXVNFeU1LUq5JygIKU5PtWWXUomkDViSqhOrBYSAQT6V5crI6/DUlSZUZXf0F5x5MqD/cfPzW4cLm/p37O2Wl3hxEBBbgTG449fvXfp3Oa+E6OTla2Dmu4Rm7NLmp/PUGswWIKfRIIV8NBIODwQBAWDwQCBDEah/GhMv8piXnWVCE/AYBAQPx9PezTTEuNV2Yxv7gqa248fXoaE5QASM2CIBygiQBHpHpEMsSSiVSEYLMtfFQ7JrTdUdaEjs72iokgNhXn+3t6RdsTxu2J7BpVGJQb6emBxgUIxSSHmYOAQo17X6KwrKi0qyqgsbehd2jxuTc1/9eyDT9981N3VsrW2eWxz48rFlYurW9/+7a8mG43DhCgF9E8/3N6/r/DQ4YH5me4j86uJNsXkYMP7t68M1NZkJYRAPIGJxrqZJudUXf1aR+eis2Wuun610bnW5FyoqVmqrdtqbj/c2bvd3b+/tedg19BaW9dSa89a11BXSTkkEPDzBbRi+UzPeFt5c3ttS0laTrBInGrVmFR0MQ3uAQBHVkYfnF2Y6CngYv2DxHQCCkbA4Ze2byEwmNmZlWOzKwvdw/Ndg3taO0a7CzQyylB/3qunXwMA4AXszK2oVtlTShyjmcUdSQklY53D6VGhfz51erOtGY3yjY8JoZKhRIy/nw8AhfqDA3xxfl5SJNzI4ui4FBkLlRylphMDFAISGuyeFp+enpwTHGzIy2+KTyquqHSkp+VVd01PHX4wfuDu9OGn49uPR0+OLV0VZrWBIrKQulCCyoyPyREG2bBh8WS9GWezCWUySHysIjqWHx1Pj0sVGMwYKsM3rzhGqkaLZGClGKZQEgkkMBbrxWTBrFY+n4vA4XyYHBidH9DenqVRIXUGtj1KER4pVCopXA6KSvRrK8rPsdtz42MMIq5GzMdiwXgcOD8tUiljUKgQPo8QaxdJZegQI6WtyWq1MEoyTXl2Q1VaeHaM4vqRMSLUDw/3SU3UxGfz5vYln7tWM7rX1jmQ2t6bHZ8uy69MrmrqcDQPBofG94xt9E5uDs9td4wswpkMdbiVzGKmZWQlZ2aqdEpbYlJ982BmTm1NVRODSkfAEdlx9qKkBIi7b9fhi67ff3366uOrj16MbV26ePfJySsHrt+ZHplKLaqSFFeFTU4MZeXFtHZU5OanC7ii7fcevvr0nzy2QiMmK4U0uYDk5bmjsHP6xOV7z1693rd9SReT2zc9u3ny6PkbN5s7+huGh5wtu/LT0/04ivsvX1y9fPHY0RM9o1VdI2ZHlzSnmBibjE3N4krkWK4AKRGhqWQ0GAwLDAwE+AIUDOqh1uCHB5Nt0VQUEkrGoX09PCqrRJnl3tMbQfn11N0b2LxmWHalPLUI3zM1YS8jG2J3hCXAgmz+ORWM8CSUNhytNgfMHoopaSc62kNRiEBfT28a0yu/AZdWHMIXsn29PekcWHYZPyo0CA0Di0SimMyElIyYnPyM+s7dq4cu5FS3fvzi5euPn9XUFx3at//UvqN3r28dHWs9vH9Pa6tdyEMZNJJdvcUHVzu3l6fGh/uLE3KnBpsf37n97V++OrEyfezQJCHQa3dt1ayzcbqudsXRtFDftFzvWG1wrDub56ur1huaDrR1H+7sPdTVe3hgZKOjZ7mla87Zsdo9lBIeqpVRYYE7Eqy2Xc4em9zA9A5EAQDRw6cgPiQ7WiugwbwAYH64wfXjm+vHdxmEWCkDzySgQF4A0tuNx2RP79l3cnr92Pz66vD45vj8wshoTGxEUoL08YNPAQBQqaiNneUlTX27G4f+fvas68k915uPfz++/f30YFdiuPtOIDpcq5RSiFgwHOShUpCpJISGyw2hsfUUpoxK0Etp0SaRUohX8MlUFEiFI2tRJA0SLwhE4Hb4xYVG2nTGrMSCuobddXVjHZ1LfSPT+480tQ139MxNpNUIeCp/thRmTWYFRRDECpRMgY62SaOj5NYogT2aEGZB2aNZtki+LVRQVJRWWZXR0FLC5qBj7OEabZBey46Ll5uNbALW12hg6XSUiHjLwY2hmFAkX0LjC/BKJVWpoXIFKCzGfaK5Li08vCQ5UcvjihgUN3dAwieGGyUkfIBCRS6tigsJISmkaKkM2d+ZwmbAaAQok4BkElFhBuZYe7avG0BE+6Qly7YvVtR0CJf2p1Q2yOdXyjIyLbEpwtLaGIMxor6xQ6a1dOxa7R5b6d690Ta8lFVeP7R3ubC8miOVBVtterOZTKeJpPK45Hy5VI3F4OgUcm6cfdRRp2WxUtqHXC7Xs7fv/vS3b+cPvJfT1H3x7ubRky2b+1s2t8pSclj55aa11ea4WHp8io7NJudX1w0NzAbp9enxep2cqZHSURD3yOLa9z/+ePbA+Qs373eMrE2tLc7vW790486x02enD59anN1Xmp0bQKQvnDp19ty5maWpgfnBlkFtZaMmIR2ZWoiprFdn5/PFCiSBBIbDQWAw3M8/EIiOJhTnS5JTabvHosMjqWQahohH7wCAyRnV/KaipjW4sC40v5YgC3WPzYblNsKbRlrqhwqKnDapxQtCBFIrfMLTPLlSEIHhGxIhUoRAEzN5Qi4d6h8oFqF1ITuH+xqDTUoWBc3g+Dt7uBnJJjwKGmGKrG1rqa0vrKvNbWgdOnLmbnXLwIePHn79p0+7Oiondo0c3TjQ1BanFUIS48MSkvUyORuLh7bXlu+bnrh07Mz0rqGPrj/97def/nC5XC7XpSMHbt8+3JicMF5Xs7ehbr7JMVtXO19Xv1hfv+5s2WxpXaqpW61vPNjeu+Fo2Wxu3+jonm5snahrHqtxzrYP5ibYBRwUzH8HD45gAB5EwJ3pD2bC0RQYcryzpCLDJKTCAz2ArppMl+s/Xzw5tDBcKGdhxSxSgP9OIgoeHJHKp0nCAC+bW0C4LyjEG1wdHtfh7EtIiD5w8GSIUSERIY0aJd8P9qxr2PXVl/96+eK3D1+6PvnEdfx0ndWCgnsT8WCpAE8jI6EgL5kYJ2MRVCyGgcM08FkqHl0rYiRZlDYjX84nYyF+4UJ+MJluJLEtHH4Igy+BkQ14tgFH1uKgMpSbBAeIUe588E6DzFNvdY9JBYdZMD4QQGfGs8XgGBtXpUToDSh7BMVmIcQn0RkCDzLPnyNBWkLZ2xcuNzSUJkSrTSFiW3RYTX1rYWlkVDyn1ZnGZUDZbEREBD/ILJqbb9QqPbXBPI2WLZETWHw4hQHy9QOGa0qsKk22zabisrgUQiDIPd6mZpChDBrMEMyYX2ogkbyCDFwIFIAi3ZCwnUFqplbG0av4GgVxqDEF5LUDHLgzOIQ8tlhVUKW3JYvsKabo2AhLuNmeY83KLzJHxDhau1l8maNrIia7oqF/cnjmIJJKDo1LTilzto+uVLf2RSUkKnUKLAmbXVSh1ijTE2J0crEjL4uMQiDBELI05PKzj9eOX5k/de3xm6/LupYmDm2fv3Fx36mts1cXOwaiZ5aKLpwdXRyrDzMJaXSUTM6jE1FCHjXWorCFSYOVTArKP6mt7+tvvrp9/965q7dPXrp+9tr12w/uTS6uTCzv2T59dP/GvqWxPrVCcfLW/TPnby2tbo0vOI6czsnNYdS3yPcdbNreGpzZXZWXp1UoiUo5CwZB+PkFAJlZ1LISZnYuLTOLrtIgkQgIEYf2cnMLj0FSeDt0YXytiWVNCsxyoqOLKRtHG2oHMx278hePd9bv0g5vKFtHjRoLHIbfCUYFysIIDAkx0qbBoSAIMIRGhljsAUsznRg8CBzgCQa7R9lIaQnBFAKCy+J2Do+0ddWX5xbUtw8cu3inom343ZvXY8M1hTnxRw8dOrS8uTxdeHjXqMvlGlmZDkR7G4Ol5/ZtnD16ZH1mY2Vu+pPnr7//9ed//vLz/7r+e3h29urlfe1ZaVP1tQtO53Jby0KDY625eaWxeX9H1/72zg1n81Jd4/62ro2WjtX2rsXW7rm23vmOwdXBsbbsirpsG5cNhfrtpMPg7EAEBYYhguEmFmOurPK91Z40u0gnJIC8gZI0m8vlenBuwSjFKxhoGZdCx0EXemsTLcqLJzbIaKiSQpHjcVw0nIFDy3g8LgNDpCDoFLhexg/nqYe1ca7ffnJ9+eUfb966vv6z63//OJaTxyGiuAx0kJon5pLEbDwM4sFigy1mfoicbRKTI8O4cineoGSWpFuiQjgyJpaM9UlK4sVH8RISeBEJuJh4ZnS4PD3BkhQvj0wnmxMxlkR8mJ1iMJH0BmJsuChCRRsYNAmkYJOZyuPCwo00tRwXpCUa9agII0IfHBgcjkpIlwaF00hc77jcGBYPIpfBVTo6iQ1hiIhqIyk4Am+OZNLp/ji8j0yLlanxUgWczvQmkP0IVH+BBMvkwnk8DJbgk2UP2+OoW+vtDpYIRUwqFuWblWZKiNWhEB4hwYzKKrO3L6BQkFJSFeGhrJI8Y26a3mqRGjRshRKzOl2Lg/mjkF4vX08tLLbqjbSoZIUm2GqxWAsKcztHHCUV9VklteWVTXyRum9i09E30z62UljfQ+CL0io7Bia32navBFutRBY+zB6hMoeqTBZrhCE8RKOQCEYa6+U8LgmLFyp0qyfeS6/tzqhv3bP/2J595y+9/2b28JVbTz588OT+pSun1veX7j+UcnKrl01DegR6LB882NBQvTmzx6ThRZrERi2XhQeh6bQL9568/+jevXu379y6cevWzes3bh48ceLGrXuXr9+uKmlpKM+LiQhpGGgeX9mzsjaQmk0OjiK4+QFQoqfOIjaE0dLyJKnJKn+QOwwOgoLhfv4BQHYurbJGlpPNsYRjysvUYjGdRMQF+nrS2ZC0/NCgCPXoVOzJS5qto6aWMerkfmHTOCK1DBJb6G2O89PZd2A4QKUTOb+lMkaSe+bgiWVKa3ICnYTEIuA4NFiuBJ/d3qPT8wP83dEoH6kMYzHKcEiwl6dH30Df3ulhnV5oMIafPn61un344fVL+5b3Hjmwcv3qtdP7jl08s7G7trqgJJMpoWGI4ISQ4H8/+/DLx++/v3Xov69e/vry0d+vX/z2zcd/uP44f3Tz3o3T/YV5s4769a6O5daWufr69da2rfburfauzeaOpdqGmfLqVWfHSmvXatfAev+umebukjCbJhCFAoDNvckSARwAAB4EoUYRj3b1vBgdcf3wT9e3f7263JpkoYvoSLAXUJ8f9+sX14/OV0SoKQYeTsqiCIior84t/Ovu1un+otHCyH1dBW3FScnhWgjIi0bCMehYJhOjEPPkHF4yWeF6+tL1p3fPB/ou1jd8s3lgvbgQ7QPIxQy1nKpTc7VyVoiGhYB5otG+ZAqMTcPIqUiNmsTloYxqdmKYPM4s4hLhdEqgPhgrkSPMNrbahNKFY/UWvNIENURgtWE4rQmjNmKCgmlaPUErJ+i5VKtSYpYIFRJKXok0KpQRqeVEGPlCOljChspl4FALtrEyJDtFJZEh+XIwjhNA5YG4UpTKzKfxoRI10RIpio7TxkWrLGYhgejLF6EwOC8OH84VIsRKoliG43EQXC5KJMSGGvlWnWxPY+1iZ5uOL5Cy6Visd5CBlZViIpNAfB5KKILkZAvNJnpsrCAhVsSiQ1QSskHDFnCxSJSHzcpBQbzgYI87D9qm9vQXFyU+enr87MmljuaWzMyk8gaTSElX61RFRaUypWls6Vjv5L7O3RvDkweFYamJ1UN9U5s9UxtZlY2R6Tnte1Z3r5xa2H/JZk/GIJA4HC43MV4vl8h5fLZIeenZ64sPP+mZ2nfw0t1Hb989ev3Fp19+/u7Lrx588Pru41crG7t7hlI21jsNalJQqPbM3aenz11Zn5qMjdCbDfzQIIGci/cj4c7de37z/v1bt26fPX/+6o1bJ08fOHfp6IlzRx4+fTLYvaeqIFsh4oZnRs+s1c8tJM7PJOSU8BdWKw4f7ohN4nHkhOoaq8ZApbFhDBoKAoH7B4AAUyhWpgSnpogNBkxarprKxBEJWEigFxzuQ2fBiDTk1Gzy+AajoM1r/piwqA2UUOmfVwcv6wCZbHCl0YenAVr7eCN7FM5+wumH0tlDfEuMjIxH4NFIMgUbgHCLNClJZJSnpxuVAAsJ4QbpRXQKztfTvaO1PjXNaLcHObt3Laydya0oH2hrOnlwdt/C/Lmz53f1DHY2VlWn2frT7HlZsTgsPF6p/v3CqZvrc3ND3R9cufT9377+4ed//vjzP//zx39PHxp/fOvsSHnxSmfHRnfnanvbQkPDRnPbalPLRnvX/q7ehVrHbE3dZtfAZv9ga2KWlcwWAF7cHd5kwEuFpx5YLfZyAxiQQNe337revHXdv+f65tuvz5yMZTEfX9g325cuYcFgPkBLZd4/35w/tjdHxYQECwhcEroqJfb8cLXrw+v3Fp1nxurLw/nvjs8dbcsYyok4PNBIxwUEBLgx8SR0IPL++ILryy/+9eL5L9cu/uvYoW69Don2QWADDFqhTs3QG9hUClTMxqLh3lRcIAkDDfT1hPq7Q/x2ClkMOZ9i0bDlPAwFGchlQXUailJGCTGxgoNZKh1JocMHWylJOaKENElkDCMhVWCOoIpUgSFmamQ4zx4hDg/ihRhpWj02L0GbYjKZRBwS2JsG9SODfbgEEAXioeZC0lMlGflxLb39TD6MJ0XI5HgaD8yVo8hMPwoThMN5K+VUNNZXo6Fjib4KDR1D9dYbuXQWRCBA8TkwrYYsEWHVfOLZuYn2/BwFky1hMs0hYomEoFbRhXxyWpqdzka1dUTWO+Ks0dLwCAFPgBjszkywG9AId72W3lgTgYF5ensADR1JLpcr2mTu7B9srkrNS48vLcnwgQIMPhlLJSiVYrXOsHv56OzG6YnFo2N79wuM0Wl1gyOzWy275pp37d2zfHhg5siexWPbJ+/FJxUUZqXhcHipQMRlsCRsPg6H6Zsavf/q3ZGLD9v3ru8/e2377JVP3r376svPPn779umHn7z65JvHr785ffltZ1d3taPnyqvPXj55FR8eGh0ujwtT6CQ0GY/gHuj3/NMvHjx8/86du2fOnT138fKBoxMLG81710YWD6+uLmyJ2Dw8FlM3PHjozJGtA1PZuVxxMHR5vXJkMm59vZDHgQMAALi56/RkUwgdBkX4+wcCQcFEPgcUGUm32AiWaCaVicdjkBgUhEyEBsLcE5LDhufsJV0gigpg6wC+xk9m8tTZ3UyxniSWb2k9sbiZgyQDcCIwOC4paYbZkqCmMKJSzCSikQI+lSwIOLoxLxQRcCgwg4wQCHEKOYtKwnp7AiCQDxLtDYW6g2DecjnTbGBePLxx/tjS/uUltojGpCHTkiJnR4ZcLtfkXBsU6h8fGe9yuX78/ZcT585+/u7dL7/98v0/vvvh++/+cLlOrM8+vXttxlG3f7Bvo7N9o7NjxelcdDQtOhzrnT3rbe1LjU27snNLVTqdL4QFePB8AqkefgQPL7tI+HhrfaIrAhLoliyTum7d//3Ke67XbzfKi1LkopcL079/eOfMUo1ZjgV7Ac6qkj++fbg9laNmIExiCsTfuyzGeqO30vXRvYdTLZNFkaNF8X86f+B4d8G5UYfr6ZWx8oyuwgzXy7tvDiy7/uf7/7l362+rK64njz+aWYADAJOGUinoEjGDw8ZHRys0GopMSsBjfVFQNzLMb22orbcspjrVNNhYquJg9rTnxBoFFHQAi4yJNocmJ5oS05Q6MznESorJ4JisRGUwVKDyl4aAhDpfbShCrIXI9XiZCitVogUitIiPo1FgkcFiGR1Bg/mpBbRQGZODAAlwECEBkhLCrswKDzNxFRpaWKiQQPHhC5FIggdPgoqI46kNJALNXyDGQ+BeFBpcrubrjbKoWBWeBsKR/Zh8hNHMUagJeKIPA+/388cvuwvzFHQmj0pBIH21BqZQiGOzSGVVJTHZKTmlIVWNMd0jucVOa3WTsbBQ2dyY3NKUFRElryg0M4lQAABYArLL5ep0ODv6+i6fHs/IsXS2VZCZlIqmPsfQbJ2zHYqEOzrGGvrmWnct90/uL2gddYzuH9i7lFxcG5FVWj84X9U9V9QyUdc3Hx2dg0fjxWKRUirjszk0Mt1okBzcN7R7dfHv3/905eaxxe3u6v72o9cfffzp2w9fv77z+IMHT59cvnP9T3//6cDm5bSM2rnNg9fOXnP3dC/MDx9vyciIUgZJ6T4eQElz2d2HD6/fvHrp0sXzly5un9xz5NTY9omlgyeGTh0dxKChfoG+Q0tz+7ZHGjotxXVyVTCSLQxMzQ/tG0sb2R1TXC7BYf2wWF8WHQWFwAICQIDJREpKJenNeKYYKtGgeVIShYjDImFQiC8GB9UbFUHRCHnEDmkoyByL0lloqjCEPirAEg03heNKG5GZNQEsiT+F5dvcb1SFBsqD0PoQOo9NwMIhSGQAUeBzYmulqTHLywsgEyDxyWKzWWJQCr09gPmJ0eAgQU9LSWx0iELOYbLgXA6RQoD1tNSWlKcEh0qzs5P3jIz88uP3ligBi4yNCbK4XP/71Z8+e/3xh5+++finf/7wj+/+9sP337lcrsWx3me3Ly+1Nh4ZGz4xMbbZ3rnW1jbjbJxxNE2VVznDwuOwJIW7Nx3YgQEAFABEK8Qnhvpdbz5w/fiz69t/mKVYMNh9MC3F9ckXrsdP+rIy66Iifr558VJPw9GJls8fHiyK42ECgZqCXNe/Pju/XCGjgkJlVJCvd2lS/J+PzP92/9KxtvInsz2Ppnrvj3d8uD17fqDe9fRqVYS8pTDT9cWTt/um//Xo9n+/+5vrq69fr64FAoA/AKhljMSEEK2aj0b4cpkYDhuBxfqSCYEImAcZMf3czQAAIABJREFU72cN4nx4dO5Qd/2vz29D3IHmkrj6fAsK7EGFg3USrkpL5vCRQhFOqcJrDDidnmrQMENDRFm56vhUns6AU2qxYh2cp4JwJBA6H8LkQVgcsFZBoGL9QoP4KQkmARlBB3tLCDAhESyhgQxKREmBND1dGhsj06jpMZEqIgVii9DGRgUJxCitgaXWsLA4iE7Pi7NrDDq2Qo4RSbFMDiQsTMTkQjEETxYPgkG5v715dcpRbxAIJAyqXEiJjtGEBAl5HEpaRrTKquYqcRGR/Oqq0ORcxa//fv/gprO82r6+PpKaactKC6Zh4QAA2ONDXC6XWakpzCtpcFaUVmeuLc/QqaiYjDyWXJGdlclk0aqcHc6BudZdi47+eXNcoc6a0jI0V+nsLW0dGZw9tGv26MTiqYXNC8v7TsdE2fE4jEmrFXJ5Qo6ASse/d6F7ZH7ozvNXR89sb587sHp47+Raz83H9+8+fH79wbPHTx8urjb1DpftHpulUqXVTc2pqfmBSPyu7vJDE87eitikCCUW6e8L8Z1ZHj6yvbK1f/HAwaXJ+dLp5dShiejB3VaFBAYAgLuHe2yB3hxHTCth1XeElZTLE1O1Ko2AzsfkFRjbO+IFfBwRB1JKqWgEOiAABEiVsMpariYERhfAxSo8g4PlcahIKAiLgSDQ4LTMVIrAUxLkp7NA2TKwNgLOkHlQeTsUQSCBHBedCm8eZaWU0Fhcf1s802TH6MJxeKavRE3BYMBQpI8iDHXn7P6ZiRYAAAh4EJsPj4syRASp3HcCRVmptTWZ8TF6S7h0YtxhDudHxejOHtp6dO9UQpI2PSW0t9v56Uev/vPb/5iipWQSIsFkd7n+8+TezdcfPPv6y3f//PH7/0O4umfwo2f3llrrD+/q3941eHho4Nj4WF9mZhGLlwjDatx9qACABYBUkfi9vXtcHz13ffO168pl15mLrmevJxutHt4AAAAX+oa+3jhgYzA6M3KeLc0uNlRdn9g91134729ejNRZKDAg1W51ub67uN6soIPCZBRIoKeOx3Z99yfX91+4fv6Ly/WT6/vPvr581PXVy/88OOdy/ef68kh5YqTL9cvfLm273j53uf71+/0HXAAwasVDU43aIA4S5R+k4TOoSJ2KI+QQCBg/AtofBfdGIn3ddgApwYo7Uy1rzlQZGxUVxK/OCYf6u+2qLnb97eG19fZ8q86qEhl4bDmHo5Uog1TBBpnObtMaQ9nRUaqocG1opEAZTBCpkVSeZ2dxCAoGYAN24JEeTCbCEib0cgOMfLyYFMAl+rPo3hKZf2goub46OdwsjrLo0uNiJEJ2mEGXHhOvV/P1eg6VgbJFqk0mXmG+rTjPnpNlzc+y5mZFpCab4mP1TC5cqaVIBZi5ZkeJ3S6jMXRigVTMioo2RNl0DBY2LtmosUoVIaz8DHNPXVJfe8rE7rSygtC27oqmzryZpbJPPlvn0FEAABhC2S6Xqzgrqrk1Ra+TWiMszsbCMCPfH+YBRQVQafhAiBeWSkgrKO+b2Ni191Ctc7i4qru6dTS/sqzYOdS5Z7N1ZLVzcrm8raq7u+3D2xepBByLwaSSKVwGF0VAf/j24JU7qx999vz6vWtPX9y9cf/2xfu3P//q20fPnt9/cv7UqcmO/qym7tgPXr42hybNLG1JFUFRqSkPzq9v7XYu9FY4C2xsMhIAgK1ju+/cvHDqzMzh062nLx2/dPV+72ja6Us97R0RGCQGj0NHpYjHJuMdrdH1nbbS0hChlACC7vDxcQMAAAr18vQAYGAfMNgXg0CBwRAgKoYSG4+PTWYxxTBFMBlNAvO5TCwKCgH7IuA+AhGWzAaZo5kiLQjL8eOpA4UqlEaPpYvcbTmEkSVetgOmCcZYY8iaUL/gKCJJ4GW0MfAMEFsCk5nQSAYw2e0c6qjcAQAyASUAvpPPxhamxnh7ANVFOb19BSisO4sHprN3xsfqGxtzcVh3a4QMhfdpcObFpZnT0q3P7r9f3JRJpaBTIqz/+Oqjm5dOP7xz/du/fvPjD//4P4Rr4yMfPryx1FJ/au/4yYmx47v6T07sztdrVW6+QsC9yBz2/OAB14/fu37+1fXq1S9Xr3516MDDgc6TzuKPDiyGW5ASMWwHAIw7auZ7OuA+3ko+FxHg6Q4AAACotSjXd5/MdiRoeH4RIVrXz5/dPNShZgSGK+gYjF+gvzfEC6BBvSQUjJ7LjpRyorX85AiBXcnODdWmW4wsMrIlLb7CFNKZmpSrlwezmWQoKDnJmpQVodTwQoKk8bZgmZQeGizisbBMMoyIC0TBfblcJALt5+cG1KUnHB5pMSqZajElziLHw/zyLEG/3T3t+uiG6893XP/9xvXrm+8fnLizb+96X0trXrKA409jetJoKJ1SHBkepNayo3WiP22tnB8cCtgBOPJjetqLdu9xTkw76+qiauqkuVksUzCscZBiS0VLZZBoS6hUQraES7PTo1ksvNmgSLLarSERBrVcKeekxIUKePjoMFW8TZ8WE5adbk9MCK0sTy3Mjc3LtmdnWEVM/I2Nlcb4uGChUMqgK+QcY5jMEq7icIn2pBCDVUHhwHUqRkVebFVRfJczf2q4pbuztrgm19meM7NQQichAQAorox0uVxNtSlJ2TFdPdWNTSWDPY7idKM9LqKwJC8xNV6hVtqS06paBoLtKUGWyPiMjJqWoYMnjxw7P1PXM1DVNVHZNTmxPJ/XYM0pSoEGQn19/ARcHovGpJOpAeDAL/96/urNvvsPVq7fO/bgybXbTx69fPP5q1dvDxyf6R+LjkmGEtnA6VOzN26/N9VXEx8WgqcSkgszHlw4uNhbubm7o7ciWUDDAQBQ3lHx+OGDE8eXT587e/n6o8PHVvt3py9t7SptCktLihXxuaZEWX41zxbLiYghqwzksrqg02eabJFUAtEHi/GnURFYdAAcDsKg0WAQGLDYsSkZLKXRlyeHk+gBHB6ax6ejURBfbzccxofGCoxNFOVXcuzp/gy1G57vhaN5UZne5Q5VhgMSnRs4sMZRRYAiktEFLdjwRJrCgDdFsKlMKEMAwVD8fMFAe3VaSmwIAABolD+ZFmg2CGtzM/z8AF8/QCDCpqWHJSarp3dXrcx1kWj+1YXJl86u68K4iQkGrY6BRHtuzUyrtEwOC1OSku1yud5+/OL1yxd///avP3z/3f8h3De6+4uPn6+31R8e6jwy0H6op2W9qyWExymOS3T9+N0f7z766sqJR+tzF3Z1n+hqPt3dudhQnqjnJyeros3kkCAMEuLlsxNQ0dBFcg4d6sdjomFeO+noABYVrtT5/evLD25uD1alSTRivutvz49MFIgI/lYNi4ALxED8UYEeOJQPNNDNBwBgPjtodBAS4eYNAN4A4AEAeBTUAwB2AoA3APgCABQAKNCAMIuaycMz+ESOkNjUkEcmQvl8ooBHJOPBDDIci/JXKSg8Do6Ih2GxEATEi0tDKgRkKZfAIsI8dgJSMunTi8ddb6+4Prvz5aVN1xf3XT+8drm+//zEhOubh653Dz49e+DgeGuogaVgkz46eXC9rBAEADsBoK0wLsLAodDhUjUVgnAnUQLEfKhQAFGFeRnjkGKNF43qxxGDCVQfmYKAwnoY9CyFjBEarE6Nt6sUUhodS6Wh5FJWWJgkKyk8RC8TCkiJccF5OfbsDFtBTmxCuO4vD2+NlZfatBoxgypgUyqqMm3RQUwWISEpVKCgCcTktAxrXHyYPcaUmxmfkRJTWpEdlxaTkGaPTtSjEBAAACaWilwu18aic3SyfGqhvtGZPrc4sn9vN4mKp3HYuYVFVDqruM5R3TlW2NBvsNoFSgVRRLXmmKY2W9eOzu1eWm8dW++a3D84v3T60vn6onIYGKSWifUKJZ3KAIHAn747f+fO7JHtilPnJy/eeO/e46ePXn54/+HD6ZXOth5tfj5FIPf54vkFZ23oykyriknSBStVFu3D9w6u72o5vrhnsqU40iDy8fZMzLVfvTh/5uShS5cvHDo6vrpWtWciZXB3TvdITVKUySAVwUiQUxfbjp8aOna69sDh8sWNzMWVrOmZlNICFZkExuIC8TgQCOyHQ+NAIAgQFoPgSr1wlJ1oghuW4iFVINgcKoWA8fZ0yyvhB4VBZfrAsFho9x52SRs2vRIekwUPT0Al5RGNNlhRA3t4lRGWiAPjd+rMdF8woDTCcDRfnY6JQQfgcBAs3WNhvHd9aRyO8MEg/MVSlE7NiA/XBfjvNAWJttfaP3/7WK5DCyXgC0fX1jb3pKeHTu2uT0gOS0+zCUSE8DDF+IBTJCEScdCs8Nj//vu3n3756cvPPv7xxx++/8ff/z/CP1yugxMzz25fWHGWHR/rPjXWfnZicKvTkajg0wEgEgCaCNhRGmVayFlUiLcjjKfiIm4WZZ+O012OU3yUbW/LUsHB7r5eQF+GyXVsvjaamV+kDdZQ1XK8yUQDQ4FHpzcuLDctDqTJuHTXP14dmqyUkUBxWj4S5k1CgklgXwY+QMBHisXoECNVpkCRkN5MHEyIg9NBfko+g+TvS/b25oDBPHCgAAaleHgmJdtzinPyq0sSM+3RdiMS5WcOlrLoGAI6kE3HIBC+OGwAGuFHpyIkfCwZEaAT0bUSlpRD4pAxFBQSHgjHBqBmGitdb6/9/uz0662m1/sHXJ/e/vHSws+XV1yf3XI9Pub65YXrmwf/vn3h/twczBugUyAePkBUKD8xRW6LVXf3V2LJfiwuXCpC4ihuYh0suZCbnMsMTUKXNctlMlKYWYAn+VLoAXQmDI33xxMhUgkrMdbCF1ESY0OCDVyJEKtW0SQSolhEFrCw4XpZYVZ8WUbsjy8eTtdVhStkVAxKyKEVFSfHxAYzmSSrNQiN9YuKCkpJscXEmu12kzXKwhNTyFwQkgjiylH55WY2GwcAwPhyocv1x8F1573HbXceNX78anX94ORHd97DkxB5pRXlFXUQOCQyMamhZ/fA3kPHz7+XVVKbmp/TOVWTUp1Y3VvbMrpnaOZQ5/hmw8Dert0zR9c2Avy928rzS1OTpRyBl5f35autp086llfLTlzauvv8s3vPntx7euf8lc1TFzsX5mK39mb2dcae2NeZnCLbf2wpMdIYFmaWRMS+fPxoorVs/2TPYGVmdlQQNNCbLqC8eP/ChbPHTxydP3Cgfv/Btq39DdsnGk+da9qaGg6WCAEPYHlf7tBYePuwPqUQWT8g7xoJmpixFxdLIiMEHA4yMNDDy9sNBkVAwDBApPZji7zyK9BZ1eC0Unh8Fp7BJlIIeB+vnWSKhy0JRaT5MAX+IrW30QYn8wF5sF9sDiIqwyepFBaeCBFodlqioRRGYKiVyZMGjC8l5JTqmDQ8AgJCwfznD/EGB20qMQkc6A6HepY0isuq2P3OQv8AtxCp/ItPb2wfGC3Kjj538tB/f//jg8dXW5qLOtvydXqmWs2prSvcXJ4oLUlj8rF0BqG9rOGHv7775s+ff/3u0+9/+P7HH3/44Yfvf/zx+z9crlMLmw8uH99qLbm+2nVtue/y9K5Le3q608LNSMjJjBzXr9+5bl/536vn/nPz4r8vnvz94ql/nT/5y+qUa2vfz7c6mWxfHMI/0G+HEuHrcnTtbtRqzTAy3McYwiKg3KEQYLKj+tJaz972dJ2I9sdfPziz6pBTQMkhEgoWhgYFYAM9aQQQleTP4yDYbLBMguPSQWSQD97TneThJqQRif4+RA8PsrcXw8eH6eND2LmzubU8PskuljOhSJ+QIDmFCFLKmBwWHo3w5dBRWHQAHhWACvBGgzzEFAQbCQ4RsyRsgpRP4ZJRaJBvcDhOqEEype48FYAhAwgMQKQAIAhAowNoFEBAAT47AS8A8AEAhCdAwgMMNkiuIXL5CJWGyJNAmCJQem6wVIu0xnItkRy5Ch0USmDy/KEgIDKGQmd6YeAeJKI3heJHIPtx+XAixY/FgrCZgZZwii8YYJLADJwvEePBpAXKeEgONZCPBfGpaIOW11yR/e7iyaXW5kJbhJiMF7IpZUWphVlxTCqhujybSoAkRJuCglRyOdcUqnF0ZP35xwPPPt81s2HPKVfkFund3XcAAJBVonW5XNtHnE9e7vrw1d69E+V5pclH5upFMqY9IScpK5crh3EVtGpnTkFdT3XLLrUxDMvFBKXIBheaxrd29U5NlLX1jU5P1Ha21ra1NVbXu+0ELqxPzHQ4I7QGd0+vsb0xW4drXry8eunOrY8+e/P+4xPHTvScuTR+5ExuWye8s1XU1abe2xdTmiFz1ial2DRILDyjofHc0TMJIZLx9tKF7kqzggkDuQHuwIVbx8+fPXr57MbqasPBI4uHjzYcPOrYPNSwObMrWC6SKmjbx+u6hoLqOhTR6YSVA+XVTkVNvYVFgwj5BJWcTqehky1qLo0JBcMAsdqntpVY24YockLBSEAV7CuQ0IkEHDjQKyQUY41DUui+VIafKggeYafFJPIKHaSEYoIx2S8iG5Rfyyys5ggU3lDszqgMZFhsQGE9Pb9KhEZD4KDAAF/PiXXM9GRqQoweAvJEQrw0xoDMHPaAI49Bg0uxIpfLdffOxebGvPyM8GP79p3cWtzV5xDJ8Coty2SS1VbliiWMJ7ev6yOULCaxKrv4v7/88Ob5+7/99q/ffv35l59+/Ptf//zD9/9wuVxn1va/f/X/Meme700dBvv/8dLeR0c650hHe++9l21JliVZtuS9t/E2HtiAbbYx2GD2nmGvQNiQAAESEpJmtUmbNn060j4daZM0q02fLv1e9Ppe1+/z4v4P7jef+z57a1fvnZ0Dt3asurO0/v7izJmpDg8Jd6muJZvNZv/nk/+8ci/73g+yrz/NPn7476uXslcv/vXk2TeGG/IBgM+msukFIFgQ1aBrl6J1vTqrGTFaUaWchYkpU4M1907MbR7LbJ9uzX796eMLa8w8csav40MUEY+tELPVKo5QQDUZELsTUyjoNhvfpkEtUr5FwjMpBBIuQwWzNShk1YiteplKykX5VJRPl8kgBKVEC60yERgtsui0IoRDlos5YoylUSCFQY3PJ1VJmUopWydHTFpx0K3TyRC5gLphm7G6RewuogVK4WCCF6qQOEMciwuyuiCrG65vcBrNHKOOYzVDJgfT4UPsbtTigAUikkLD0JjZGjPT5IQ0ZkpRShiK8y0ujjuAagxUsxGyOFCNFpQp2bFiuckICsQUiYopU7G0WqZOSzdbWHwRpSQk8zuFUinNaRebtLBOy86kna2NYRwNcBqErx3fN1lbnvZ5jGIhxmV3tVb2dVQL+PDwYJfXZytPeP0Bs9enVZt4Ww72jE03bD2Uufn68NQG/fotZVazFACAgUl/Nps9tLdl4+bo3oN11c3F+05kvvjyyEc/Hf/xR3su3Z787Iud9x+vH5yK+pMlnctHOiea7j2fP3R14MjVtmsPVk7uWNY02jE00+Er0w+u6A/6SoD8nJcOzvfXVpd4PQwy44XT44Oj4Zr2ooGJ2m0708dOtB89s2znkebzL3XsORZcu6g7d7xxea955VDo/N7RJ5cOV5QU1rYUz68aak76R5tj5/dsKDTLNWIYAIDVS4P37py689K5nTtGdu7rPnIivWt33fFTw+O9LV6byedQbjvTsXLOW9YssLqR/8o/npgOc5lADiCUwptmBuMOO5VMh9gQYPPSRqfknhiRiebNzrn3nw4ZHFwUQUE6lSckG2xUmQpvsnKlClJxWBLL8LvXchLtpKYhONXMqGgWhiJwphG2BLgbDtptsbzuMXdDt0Gioqp0kFhJ7V4pXNxaWZf2EvEABtOtFprXwT24flLAp2NEJJvNbp8funB0aXIoeXL35jOHF3/03sPm9sLFrZOxuG1wsHygM/ne6zdMDoVUhpX6g1NdjS/uH7l8YMPxHctP71p/69LeJ7fvZrPZe2cPPLqy7va+ttdOb3pydP6VPXOv7tl4bcPInp6akx2Vp1rrjteUnquKnEg4d7oUh5rq1/VPT7YPpEO21nIjjQwIOTQui5gp81pMcHFKnKgRO9x8hx9zOIUiOaMi5Xv31sGVfbbnt/Z9/8efPTyz1i6kZQJ6KQ+E2DSDTqhQ8ox6gVLNiZVoTBbU7hBnyj1ulzLo0Yb9Bqte7LUoXSaZx6WMRR12u5KPMWRyGOXTmBAhFnXodFhpzKGQwix6nlQAigVsqYht0KMOB8bnETQ6tkjENKoFdqPMrOQL2dRUmSJaIqlrMydSWqudrdCwrQ5OYUzo9sGNTTqjg+YN84riAk8E8RQiNh/H4xN6QkIOitcaYU9IrNBT7X7U6uXwtLneEhRT5MrUVLeT7/EIzXY+T0TCxBSVijXWF3N6JDoT1+UQTA3FPC5eYUCo1EIutwjB8JiQZLVK9FqB2yPnC8lWF99bJPQ6RAdXjq5qqis0GxxqJbEgL1rkrKuMgRCzuaXe6nDGI/ZoxGM2Ky0mocOu6l5RsutC58s/mJ5b8P/+t+uUamFeTh4AANnsl6eOjuUQ8F2D0TULmT9/c/JnP1/65JMD8xttl6+Vfvzjlevn43duz07NdSwdOt67OnrmbufNNzY8e+f4S/fWbD02sm7PlubhkNaLlVbFo0VJAADunthW5nLYNWo2hbGs1z085imrUBsd9GVDZk+C++LdudEN3gs3eg6di9641f+jV3fu35IYH3A/e+XUy6dOGpTSLduWn96zeuWymiOLq++c2VddZHYZJQW5QM1w8v6js/euXzp6cObUqYmDh+sPHBpYWKoIl6hePHvWrBBnWrSOYiBSSVs1Vziw0ji+MTC2rrA4yW9oLCxLuqYHUkIJTitCuWwIqGnljE/L7UGc3kbSB6C2FSATosBcGKSSNTquP8Lo7dIrFHSRhMbHqDYnrXdWUDfI4asKMBneHcaqm+XJKqY7BK3bFguW4+487SyrYXp8UoMN1ls5AilhvLd8ZrwFyAFQmCaWMCoCvoNz6/xOJQAA3Q3+SIjd1uaYGEzXxL1HD8wWFYtsHonVJoa5uIN71hZ6VIePLRitUhQBm6syI13tq3ptj2+eP3N8autU/727u84d3fOXP/705eM9L58aOzhecW/nhlf2zT88sO3p4cXr60ce7Fx7ebZneVi/NhM6PNZ+bKpn10DjC/MbXn9w++17Ly5rretvTIHUPCFEx+UAZQFTecSEyQhaA8sflEYSmkBYJpRRhBjjl69fmllufXR+/e9/+OD2sZU2Mb3CqzPIeBwOXaFEtHpRIuGx2OU2h1SrF+qNMo/LKFMIymJev0en0WDhoCXkMxUXOWIl7kiJkwOTmGw8C8JR6bhY1O2wKyrKvCwmDoOpagVPIGAwQCLMY/CETBZYwBeQNHKO2yw1qTGTHBOwKc0NgbKEMZk0AADg8gitXonODPoi/HCZtLgMtQYgnYtr9nIlWrLCQPMW8kvimmTCKJKydGZ+OK71FImqWyzV7fZolbCsTuEK8WMJvd0hCASlaj0XxohlKbPVynfbJQY9otSCIDvHYoZtZm5Pq08hZ9vdmEpDr0qbZ6a6+XwmCOVxUZzOyI2Uar0OwVhN2arWBqtUZpOKeRC9oixoc4irO21v/mR3U4+vyCPr7IrKpZhKKoK4jNd/uvvhu6PPf7xmYan7u++uAQCQn//fEn63uNjTMZ45dnbN04ej9273vPnmzOHj3fML4dfeGfzpj7eNrHAt7eiemp0amZ5ZNpVePDv54pPVj17fc+ba9Lnrg6Nztau3d9b3tN+5fWNp/XoAAF6/cfrNl66U2Kw0Es1kFa2cKo8lRYlqydWXJjZtqxzdEGweVV64Wnv+fPG9ay33To8e2Zge7ra99eSFG/umJgcjm9c2HVg/MjfRs3m8feeKNquEzYeIZBygcgrfeO3CvVsXzhzZcvLE7NxC+8JS+4Wz40P94UPbF5V8rG04tPtQ05EjHT0jhublsj1n6jcupvxFwkipbqS/fP1s2dCIf7QmjbA5wMCkKNNEHB6VdfRg+06ppraBJjtfIpayaBSdlrp4UL20J5BM8FEBQa5k8YQEgADIDFSpsYAvIpDAAm+UWN3KZAsYq+baKHyAI81nofkGCypTsBCYRKMC/S3VkyNNBAKAcqgaPXO0s/zG0T1FXjUAAJtnxsY6EpduHFo5UJuqCnS0h7UOnkQPVlS6ElFxV1vYbVJdvH7M61XJRHBfS0NDdTQTU7x+7/rZE5vmJ5p//vHWh7dW//sf310/vvnNu4curl9xf9eWRweWXju2841jSw92r7+7ffr2/MRsZXDbsoaLCxsenjv+yondr5x74TeffvqrH/1wcduapvZiLrtAzGUUAEA2m72wb80Lx7eabTyXT+YvVKQyRquLBwDAb965u3V11Z1TM08vbDy/oy+ghqoDBrUY4UJMg1HBF7KjUVe02FNS7LA7tHaH2etz6w3a2qp4adQtFLPLYr5YxBsp8QtlKITQWWwKl8fERCyQQzGblX6v1ulQhIMmNjPPpOfLxRw6HVdV4yoMq4xWpKHd4rLzi5wah15oVvJRNiHgl7oDosKYxOCix+v4riJuIMKzeJmVTZpklcxTjCktTJsPDRSL+WIqByNhMoZehxKped6AweaX6pxwRVMgnLKHk6ZUhUmtY2Qy9qqMzebkKTUstZ5jsvJ0BjBeqocQCoEGhEIakxlqa7CtHktqFVB7syeTMTTUWI4cnHe4jBodHxUQET5eoKCJhMSessRsV2exRW+TioUIGPCZ62rDWj3W3BVctrzKH2K/9s6CUq1saO+uaLb96o+njl9sfO+TDTduL3vjw57mLhMAAHk0IJvNPnmy9PZHxzbta7t6bfXmhfI//+FCa3fT3btr79wZ6Ru0TM721bT29o2PTcwMYVKscc26a69uOXB+4OjF9lPX2tI9ks27Z6OZ1K5D+//+2W/zAWD/3Mq//eaXL2xci7C4CiVSVe+OpJQ4tA55AAAgAElEQVT9k449R+q37alpG/Gdv9j94OX6n7y78tWb3f0t/NMLbTN9hRP96fnh1rpaf3ODZ1lteH5F32Rn5YGZfp8es6pQiEEAcoHHD47fuX7owrGlM6cnL14cXNwWO3SoYe3ayAsHdw3XpftX+M+ea3vl7pat2xIrN4dPH+0tS4krK23FEUM8YCCSAIGEVhtwIhAHCEZoTjMCMglADjAwYRep8YVxIZ+HcRh0TESp7ib2DfEXd3lQKWCyMXQGZllGsGbJPLFRuW7RHM2QS2swTwRi8QmojMYRUVEpTaoCjSZUreAI+QyJkNFWXTK1vAFPzIFAss3G6ml07d80adTycvOAyYHGsJc3u7qxozVlcYmpEBAqtY+NNq4Yri3ygof3jJq1wjOXdvqCZhQFMyWFw1311XHljZNHD+6cXDfU8fTurpdO7/rXP7N3Lp1988HxS7MTD3ZvfXxw+2vHdj87vuvxofmXd655edvq6UzhrqHOh+fOZv8f9+7feu/N9x4/PPmTjx+hNIDHIucAQDabPbZ56PPf/+zdt+653OpASFdd4zNYuDgycP/s/l1r6+enKs8s9c0NlBcb+dV+vVYq4LJZJqOKL4BkctTh0FRnIg6n0e33+0JFWqOxubW+oTqJ8cGq6lg8GSxLFcaToXDMBbJJQhFHIoNghCWT82MRV2HQqFJyuSBeo+JKhKwCHOAvVhVGJSYb1xUSGQywSYM59BKDDBHBZLsHLSoV13bIWwcEqTpIoaeoDFSzA7F7ec6A0OyCDG40VCKpqDTrTXCoUOZyYlYTnEcECmPacJnRGpKfunAkUGIJhc0jgzV6PdxQH+jrLhGrKXIVi8unLOss9fpFVhuiN2FaLdfvkddWaGrTyrpKs0REScS1/oBobDA6PlKnUCM6A8oTksrLnToTgvBwPalkfzpV5nJoRQIOnVwUcjTVpLgQu6zGvWouXZYBrz/epdCY1+9d+O23L3z2zaVv/nbn/Q973/pB+9s/6pjdWAoAAFAA/Oa38zVdiqENRa0T3ni1rTBu+OzH5zu6+vbvG9u6pRmCJQ2tvavn+qc21HQMjbsCwY7B5ultqcfv7Nt3pnHjnszgTHJ83VRFU/OmhQ1f/+8v+xtr2tPxpxdO7xwbUmGCWNwxubaxrtt29U7/5h0V46tL9x/revXZ9PO3xz54f3JsmJiMoy11luHOIA4HyJVwujZz+tKudWNts4P1lUW27VPt3RnPqu7y+piNAwMTE40XTy6+cuvqtWurX7zaeex47+UX129baJ8YaOssC8pNpKOnmpYWq2KV0MAK96rxMhIZwBFySFRCoVvh9SnKS50YxGGz2YBSRpeiNA5EyifnAwU5eApOb+aLhVKYDcJcWvsoUt7ILEpyxEqy3kAPBGm9A/KSKk6qDgyXURQWPAPJzSEBBZTcAgaOxsHxlTkgDJCp+TyESiblQ1CexyY8uXOKh9DZLIpSTamvMJ/bu1AasuTjAL1OzYYAn19tNHJKE+6ff/DBH375k/K4e2nTcMAJtrf5y8LiI7tGyspDDBqpt6ly06qxyaHA2QOL+3eM9zU3/M+Pzj+8ui+bzT548fyb945cnB57tH/b08O7nh3Z8ebxpcd7N1yY6ri+cfna6sj+iZG7J49ls9m//e1v2Wz29q3Ll144/vG7T/767ddnDm7kUHLJecDhHXtfvbj3d59+/Okn72gMgnDUGSgyeoMqgZi2ZXpgeXsoHpKe3zm+ujteYhHU+I12lQjlgiIBKhRyFSoezKOYzPJQwO0NBL3BYpXe0thc21BZSmUQ6uqSyWRxuqIkk47Fkj4QwqMYU6ZABUKu1aIa7q8eHqzmcslMeq5GztXIeTRqDhsm6Iyw2sgxmBC1mm03SmwqvkGG8CFyrEwRjKElKdRbzLTb2a6A2OpCa2qtTjfS2e8bn4kEY3JbUOgJSAxGRKuHRFKKVE6ncQGjgyfRQTwlo3e4QWYANRau1SGQSumjw9UDvfGSMm1xRCMQsdoain1+yUBfkUxJNZngeNTQUu8sLlR1thXy+eRgUCESkjrbfG3tMadfGo7p5CqWxS6qqQmoleD2wY7do0Nhg04hwAQwqzTqbaxKSpXQqVeGNx/2d08YVm4P7Dze8PFvtn751/OffbHz17/ddf1B5bWXU2/9dNnQqKEgvwAAgJduruqfMC8crVy3qy6Ucjb3+H/0ZNP2zXOHT46t2dQPo9oVqyfWzw/WtIXm905v219XVqXcuLXshx8e3X2ybPVCcO1ixejaEpVLvHFh6r0H95qSUbtKemjj9FR7Yw6QNzZadvL82NhM7MLV1ok12rNnelavc14+V/f4wcSjV6u3bbEMdDozFfIDC+1zq+rXjveXJ5LBYvOqvtRsX2VjzL5/3UBnub8h7op6tV67QKoEX7qy/dbVk4/uXDt9Yv22pbZDxxrWzyQObpubaGmkMgtMHlBvAfUGhM7Mk8lBjRGBYKpUjjTVFAqFTA6HATKZHDYEyEQsDcaUCJgUBp6NUPtGHOlmEMMEKAekEHCladn46lBtm0RryWNCOS4fs6ZNJjOQMRFTZQQLK/k2P5hXAFS1sCtbKAeP6RcOC0fXq/UqPsQm02n4DVstU9O2TVPNQhFMJ+d7PeixXS2nD6yPBi14HDA7Od7TZZpc0VyV9KbLvbODfR++/erEULXPyXOamBtm6nQqSm9zoqGhHKTR7l29vHX9yqU19VePb9+2uWtFV/fjp+f2LC1ks9nHN248f+XipdVDj/cuPju06/WDS8+Pb3/7+M5Xtk9fWt0zUxvZu2L45dOns9nsd3/967//nf3jHz95cHnfO09f/tlHH2ez37NIAAaRtXz4k1fvf/WXL//06YdakzAS9cbivkDQrNLy4sWO+pS1LmG8enDD+oFMyIBV+gx6OZ+PgFwuqFFJbHaV3S6XyNhcPkVtkLt9LoPV0tZRX5mJ6vXShoZUeXk0kymtqIhW1ad4AiYPY/MFHAaTYNCJmutKMpkgnYan0fJ0GtRmwBQyUKpkokIqLKQZzIhBBzkMErtKZJSgfJCYqXQ3tUbqmjxCCZUvJDtcusKwob2nsLLelmmWOEIMnpoYTekjMQNfSPb4xeGoTqnh0CG8QEpBpURMSuGJSRIt3R7k1zd7o8XG1pZYqEjt8ovCpXoaWJAqcyiUjN3bBjAJUaqg2e28inKHUgXVV7m1Kq7dIQ0WK5UGUKJl8iUUBCMEgjq7TWw083Vq+KWluZ/cvtqbjMt5PBHMyqQi5cmSQFz64J2VP/r54utvrzp2ue7yg8a1e7xXXq64+Sh2+Jxr37nCi/eSa3ZZ/CV8Jp0KAEC0VJNuNhVVqhONVkfE3DSwwmJTdg2Nnbp+5dDpnZGYY+Vsc3t31/DqocFVyfZ+R2FpkCnmnzi98uT5rjNnOvYd6V44MFzdFh0YrvviVx8urV3Zkiia6Wheu6wbokDNHY4zp9tuXBt/6Wr//Zen33ht8J3XFp/c3vrwxszbj6ZeOFDS26Zoa9BODUa3rqm9uG9h6+wqf0Q/0Oee7o7N9KQv7t24MNrRVua1KBEEIuOIwPkLEzt2VV27tHZ8pWN0tf3A4abmOtOB7UshqxlGaRYXvySutTslCgO/pSFcUW/0RpWIkFFAwstVPIRL0mklCIIAPJii4oMoh4InF8j0akSOt/hJCMzFEE5BTk5Fs7iiGZesYpTV0dJ1PH+UpLCSJVqc3sLQOogrdyjwIGBxsBdOgkuHNJdv+/dckG06Irao5CCTjMfjYBHQ0Gisq7BZjaIir5YvApwBQqREK8S4JCLQ0BCobEGn1lSFwrx0uRGfC9SW+N+4f2puNuVzMWQiokrCmp1s06qlJELBrQunV/XWVsVUs8tjM5OxrSun33rv5pUrB7LZ7EsvHLx/fs+V6ZFHOze8cWjn88M7nx/a/tbx3e+e2ft0z4aZyuh0beWdNZuy2exfs9n/+9d/vvr6z//397//6bM/fvD8nWz2Wx4DkCAgEQAu7zv03Xd/++7zn+tNsnRFPJ0ujURcdodWpxZ11LsCZlZjqbWr0uPVINVBo0bM48EgnU6EIKbfbzKYJUoVl8nJBxESImDAAo7aKC8scjBAfDIeSleU1taV19WVJ8pLyEwCj89isHEskKCUIb1t5X6vlk4nEMk5AY/KqkaZtHwWiJfIGVoDJJGCSiXbbZU5tCKLUoCyiLU1Ja3tmZGRVp1e7HboQgFvIOhavnpgfM3QmrnGmjZXUZm3qNjcs6xSreMabSimZAoVbAY3jy+maM0cpZ6pM8EGO1/vFJSl7WYrZjDxp6caVoxVG01CvRZB4PyaKmdVlUMkJxn1bA6aW1nlLClRO10CsYhic4h0dlhtZGn0bKGYKlOCNoe4rNTu9ylTUff+VWMf3bg8VBFXojCfw3DadBWV/t98fuG191deup3edcJz4sWSfWfj5hDLWgS2DenrBvnhKqSuW5ts0Ln9EgaZlJ+fZ3JIpAZY7RQYvWKhni22CB/cOq5VwChKuH6zZXjC3dbVmWnoaejqWjbe3NibLm9NBqo8C0dG1+xvmF0oKW/31Pakl000Lu1c8/c//27L1NiZg0tv3Xzx8JoZBoHetzxx5mLP5sWK9esL33u+54PnozcvNtw+M/Pw8ti5w6l1a+V1dbxdG2sGWqw0JrCso3yyv7alw/7s1c0ruv2n98198Pz15/dvvnRoR2VQyaDk46nAkycHjhxpOnmq7+TpvhdeGJhfimydj68cGrBoNBDEcAYlzhBW12E3elC1Hi6MyKpbg6lKp82tMDukDCYB4YI8lAdwODhaTg7+v1/JfEDvxmVaeQIRivE4+Tk5hcVQTSdlzWbjwmHx5duBR89S5+9pth+Uv3DJNz6rOHXT1TEhtwdJM7swTww3vg7uX81uGwKLHZag20QswLUP86fWeesr3ThcjhBh2KzMzm7d1vkOiAPRybj62khbt2ZsMtbQ7CwqUgz0tQ63JsuLtX43HPQwulrKdFru3t2rrVY1i0F44+7tJy8eP3+84+rJgUP7RkeaWp48vXD66MZsNntq98Ltowduz08/2L7h2f6F1w9sfevQ4ntn9rx1ZPva0kI9ACgAYBVA/vfz175+89nfstm///s///pP9vef/vrNp0+z2axHT8M4dJiB621J/+ef333/9adakyJdnqyoSCQSRdFYoDwVq0kYNw4XL6zILKvx+7RoddCgwLgCHleIsZlMslgI+rz67p4UJiZL5UxUSJWrYAwD3W5j0KerrkrU1pXHk2GbxyLVSChMKoyx+XwWB6ZolFgwYGisj/BQOokMFPsNMiEdpON5PBYmghgsEhdl8flMq0HiMsnMKoEEYdamS7q663t66iwKsUenNopEfAZjYvX45OyUnIcaRJhFIvUYtb2DdSo9W6KmxWpltS3Fdody1eqRcNIukFF4YrLOxLX5xBojpDVy+SLywlzvsT1TPq9038LwwcXBcLHCExQUh5QrRzLVNbaZVRXxpNrpE3BQnMHMNbo4U5OpspSGL6YoNGy+mCSWMZxuaaFfM1Jb2ZeKdyciKh5PjHDIONz+U4Nf/uPa8jn5thPpul6ssRftGJbzpCRMRlMbaEYHPZpROYowqZal1qJyEZKTA5QmjM6AQGWFQnG1yoLYArIPnp7qbU/UthS//u6MwcLPNHYMTC3bc2y4bSiZ6S47fWdg7+XmXRcLd14IbT9btnRqqLHf7ghxJ6d75tdOZsKBG6cPfvPpL4+vWa3FJC3d4Q/f2336xMBLN9dcPNtz6+rA/m2l++arPni6NDenT1YiHZ0an5drNFMaaky1SafFwDOYGZVpVSzCv3p4+8uXTt05fXTLcN2WPh+XhscRgDceHz9zcO3kTGzjXLR70DQ0Wdg7bA4XF7JpLCaDVpTUFFdoE7Wqug5XeZVdJoULcLliIUinFeBwuXhCHoJACBcGRidN02vlZy6Wnr1e1LMCTjQQG5bxBQKhEOMRCvBKJXrupY5DFz31g3hTAPCVAM4wEK7Ey+05nUP07QcVO466JRpcqpkjc+ZWNKLdw1hFNcJHyHq5BADyZ7dKDlzxTo/XUCh4DovIR8lNdZoDu+dRPsxmkrUSuLJEvn62szZjt5mZsYh13VTDttXll3dvPnNg/NGVg0vr+jqr4sWRQiIJ6G+pXWiv+vj+8U8eXfnX99//+/vvs9nsX7/9KpvN3jp94sD68ZnK0NmJZc/2L7x5YMvbhxZONVUN8rAQDu8kkQ7Pzmaz2d++cPjbd9764uqLf/v79//KZv/wu9+8cutGNpudn23hsUlimB5xO/71f/+XzWY1RlFFqixdkYgnwqGAzS4XL66qvn544Ojm5nVD6YAOq/TrTQqekMdFUDoCEwvwgETKbmmPqvRsjY6D8sgaNaJT8aMRN4NFiMfDtTXpdE2ZP+J0hYwSFU+hk4hEXBiFZFK+162uSgclYohMyTUaUaUMYjBwLJBCYxA4HAaVTqEyiHolz2tR6uU8BZ8t4jE7euoaWsobW1NDY23LV3SOTg1Prls1uW5mxZqVM5vXrN+yYXC01ehEhAqSxsqMVMp0Lh4ZzeOKuGqDyFekgYRkGgQIFFSzna/QgWyUQIGAiamquS1tQ6OlfX3Rlib/gS1DPfUls7M1dS32ooiyuFgZKdaIpPREmcFsYI00hf1mcTxpdbokFWk7X0wWKxhyGe3mvm2TjbVxu1UKQxKUCwDAwUvLPvvu4sBabMVcMN0i8kSopRlUa2LoLWyPD9GZGYESkcWH6iygXAEW+81kEl5nhAMRcWnGYAvwbT5RoMRSUmpyBUxljfUDU8M6g2t41fYLt8/uOL6mf2ZlqrVwz4XqrcfCS6dK5o6ZF8+lFs+VTyxGGgerA7Hgtg0TRAqwb9PyP370o+t7dhaZ7Im098fvH3x0e0XXcmV7j6iymVdayfHHyMsGkN4habBQODMZu3NpqqlKsWWyHOXgfU6l1cpu7rCsGC/aNtnYE7e0Jlyr+ir3jlUg1AIAAIaGgqPLI54o1NRq0VmJqSpNqk5tMJlcDrdILJSqEFQJcaSQ0gq2drr1Og7EJgowOggSSVQ8hYGHeQwE4QJjK1QD/fKl/fpIdb6ziDQ0qVLb2SgP4/HgvJz8gRF9+yS5ZxIqa6c3DCE8NaB14JL1zAPH3DX9uKEJ6cCQ2eKkvHDNtu20ABQVFJfAU6tsGjkE0mj5QP7YOkHvCuzGyUUIInNBYnubds9u6/yGPj7KAZlkBUbevjpZlRJ53fkN1SKDnllZGrxzbmt3Mc8iIAy3RccaIofWjBYVulh0yr+++fLm+lW/f/HCJ2cO76lOPN+z9d0T+3989+5f//bVvo2zl3Zt2NmefrJr07snd9/s7dgsVfWy4ToOdLynO/urX2b/9Kcvb7/0y8O7v//D/3770w//fPXi/3377R8//9ONq5ey2ezVc0swHa8ScfMB4F//+Hs2mzVapOXlyfJUojRWXJ4qGu6vnO2P9mS0q7u9UZuw0CCuLTKblSgfhlQKvkbNj0ZMEJeo0vAa29zugNjhkoWLnclkcXNzlUYl8AWc1Znyuvp0MlVckg4RGfkoxqKDBA6bplWJS0rs8ZhTIGTRGXnpCotESGODRK1KjPHYVCqhOh2dnhlSylGPWWFRCzViWIaB83PT4+O9Q0Md46M9g4NdI8P9I2NDI8sH+nq7RgeHli1rDYQ0MilVp+No1aBKw4pX26Z2J8Jpe6YmkaoovnD5lFTNiDXIolUMrjSvtAq5+m5hqomvt1PcHq5cghcL82VYgZCVa7KwVSo6BOeD3DwRj8Jk5WFCklJE1/BAr1Km5oE6GUen57o9Ar6MrlAwb+2Zn26tL3NZ9QJUI8IAIOfia5s/+9uNyS2q4bWOkgp+KAKVlMPFMcTp5/qLEJcP1ppYwajc4YObm7zJiB0AgEjYqjVy7B5JtMxUGDOnqmMmu8xV6IxXllc1NqOovGuy89Hbcy/dbWsdVFbWy9oGlCvnjGcuNb//weKtZ+tqhiSrd87Nn7wxsLzH4xQAOGBmuO7a7sV901M6oby0yvX2uwsXz9bv2JkcXu51FLJS1Yi7iOzwMm0OcjIpSiUEFWU8r4uViMpMRjQWMgcDovUbyp89XLq4Z+zk5uGz26d3bRi8uG2iyCgmFADFMUkiI6pttte12Fo67e4gz2gHaxpqzAaTVqNWaCCjUyjWwLEyZWWlVqMEBRhNJecwmSQmiwqjJIUSRlEOECiirVqv6BjBrD68w4uva8V48lwShYJwIFwePplmrV3UrN3C3XHENL1NVt5M3LhdMDgL++MFrcNw/woYlRQEfNyaTmlpLQ9HJ4bDvJZ6TXXMIoAhRgGpOAm2dPFP7hyn03Eoh44JKCQQkMp5bquRC5F9Nt2xPX3Xzk6M9nmmR9LjQ5U6DaKUU4EcoKO54si2uXTc1ddWWV4ezgWAf3z954sn9r735uN/ZrN//c8/v/n7d19///1vP/3Fn/70v8e2L7x988K9+VVXB7vmZerlZHY1iXKupSX78U+zH7z/96evf/ng7q92zH/z9vNvPnjnu48//OsvP/nm9vXPfvDmtUtns9ns57//GKYAVp2ICgBf/vmLbDZrsUjLyuIVqURJtCgaK2xtScyNJLeOlw/VuJJuWUgvqAmZbEo+j8PyOnUqHcbiEFRqnkTK9QRkLp8okfRU16Tq6zKNDXUqtVgk5lVVlaXTpTqNVKYWohgDReksNolIzDPqJF6P2mmXy6QwiZRblXSKUBoXIvFQtkorEYn5ubnA8sFGMcZ0m2RGGWqQwHwmTcXhyRmQgsmRUkAhkS7GU6REihhPlpHIIioOQ/PFIpIcgXg0mlrA1wj4ZplULuBCHKJeypdxmCg5H4KAWAt5Zoexb9TX1MK1BvNFihy5nGLUQYVFokyNLlVrkGoYejMa8WuMaq5dKzLKhAxiQdJv0apAnQyJWHUho9yrwwIOeWtrzFuknxhpeXZ097q2ujKHTY3ASgECAMCeC/3Pf7buyv3OjQfCRQlWeTWnvBJ0FzFdAY7FQbM72SIZyWrnJpJif1BQHXPTqSSxABJIqAifJJWzxVKG3sS32EXeQqM34kxUVwhl2lM3Vpy/XXX5Qure+Y7V/e4Di1VLG6LBEDgx7jp1dWt1nyfcmK4e6mkfDKt1VAIdWD/RfW339l2rVyj5Ir1ZcvbSWM+Ao7JBKNfgEzX85k7MaCNQ2QCVnQujBcs63FUp5eiyomUNgc66WH9bfSJtVOioXV2Fq5annlw59fDa2Sd3Xryya0Nz2Mwg58EIOZqShSOimhplV4cuGhaKZTSzzaBRYByIrNFxpWpGMq2vqNR4PZjfIyXTchEuiUzGUWlECKbIpBwUgYD1C87VW1XuYlwwihjM+O5hYdtynkLN5sFcMpGsM5HG1vLjVRRPjDyz1XjqimnuML84jesbF5Q3gqNr4AIa0DEoFxtoVjdNpgcZMFBaLLfqeCqpiFRAdOnRzjrHaE8JhVbAoOJtRlZrq7SrLW0zqVksHMoh7dzS9fTey0uLM3XVTgAAYC5+80THpum+8rDv7Yf3P3zz5WuXjrgCDhqN8j9vPVk33vfFnz778M2nv/jow6/+8vn96xf+/o//++7bvxzevPDmmRNrBaJeAn0AE77U2pa9f+8/z1775u7Nr+7e/curjz6eWfH59etf3Lnxxf2bf3l0/6s3nn7/i599fvn83Q1b/7scKhBAK0PpBcDdGzey2azZJisriyeSsZJoYWm8OBJxXdk/u3Nl5tRCa1+Vo9AorAmZ7AoBxKTazDKHXSUQghIpR6URunxKiQIUyzjVtYmu9pa25ka7Tc9h02oyZclYSMigmTRyhUoAckl0Wh4IEk0GSWXaXxKxSSQIl01rTPmEKA1i4zkQzWzWFhc6BRgH4tAxhOEyyXQSWC+F5SjiU+kdErVdrHBIlP9Nh0hlE8ncGrlewdaqWRYV5parA0qjTaX16gxOrcqsEYJMYsJbbFNrbSrZ+LRr7y1512ZSqpHjCbMOXgq57KBRxZZLmBYtLJcxxBKyVEmDePlCMcGuQ+wyEaMAB1IKnEpssD1aElAphEy5mG5Qs5kMQC6lagyQQsH850fv3tg6uzyT0PJhCcIBAKC2V3bv3YEth1zbT6X8EWJDG1rbiqbqRMWlHKkcUGlxsZSCxgDcbrbHxVOKEQkfJpPyAwG5xSF0eWQ6I6rSISIFqNSj7pimbaJkaKbl8JWmRz/sX74Smx91H1tfdevQ8LmtjYmYpLrasO/0uuENyZW7V1ePVjQv81bWmFko0F7jWNnecHjLxqZkiodwAzG+RIuT64lccYHKjEvVCP1hrtMrLSx2yaUsNjvXbkGsJnYsoqwrK3K41elGQyAoCAbFy3r8j87tO7ll5fndc/unh+oLjQhIZFLzMRFNIqO73WgqLnXb+AxGAYNF5UJMHsKCIKpUwTaYUZ6AyoYIOfkAkQyIBUwGkwCyKVRGAcJjoggbaF2mKsuw/B42hVVQ3ySb3aqv76arDHQWA6STqU6rtLQRVFkK1MaC7hFufT/oiVE0doLcUOArodZ2QCR67vI1GkcUVZuoYiVJKKN4XSKUQ+MhEAlPdJvFHQ3B5X2VfB4TZJCX1VlnBgXt9c4in5XFwosEdK8X4SIEpRzcvG7lh+8/WT068PzRxcZ06cLajf315Se3rb99ZYfTpYO57Gd3b7336q2HV849unbuxrnTj6+/eGDT7LfffP3v7L/WrOjdXJnZbjW8smrk4y3rf7lv20+3rP90344vL136+sH9H60d+8MLx/5y9fJXN698ff/Wd08ffv/u2//6+cd/ef/tF3u7s7//XTabbS232jRiagHQVZnOZrPFRbZUebIiU5aIRxPxYn/QPjda1Vet2zNb05Y0FpmEjWFLyChm0UgOi6KxPmGxKXl8ul4nSST8QjGk0fBlRhFfL0oO1Rc1lHAEUH1UccoAACAASURBVGZdn6rMzgYAmZArFLEUUo5GxhHzOW671mlXWkxSqQgGAEDGo2mlXDGfweMxSCScXi8fHGgrT0c0CsRtlhtkPKtaLOSwAjqTT2XwKrVuhcahUJpFYqtEahVLjQKxQYLqRaiOJzAJpDaJXC3CtDDHKxY4JXw6CbCrlW6tyijHyuoE/kJ0/QFneQeMyAG5GTC7coVCgkBMCAb4Mj5ZKqGwOPl9fa6aTqFcRSl0SDQYSyVhmFUgCucZdKBCydTpILtDFAoYqqtj/iJNaVSVzWZ/9fL1LV2NegEi53MBAIhWybLZT1vGefsuNLiLctp65NWtytp2zYqZ4OKO1OKW9ORK98SMMxrjOZyoRMARcEASOc/vF1jsXKcbM9uwUNho84pCKdXUVu+G/a4rD9p3nHG9/E7P5Rt1P3tz//3Tg3cOjp7c1LJy0BePolWN8vYJ09yBFQsnWirqVSojI1rJHx8o3DjYuayqOur28VGwMMnqHjXY/MTSKlGgBIFFuQhG1ul5EhEoFTPFEoZCyRaKiBvWNG4aqkqnbHdf3rRxNlMRN8oVhNcuH9q3qmf/+rEty1uqAiYuDQez8Q6XhAkTMYxCo+RKxCw+nwYAAI1BBXJyiCQ8mZqLCGhMkEgk5iNcilGDgBxSLi6HzsDTmDiBgIMgbAATkjEOwWol6JyUVK0gVsbtG8FKkko+ymPRaVIxfXJOrrEVBCJskwtINmKxOgEsyePJ8CoDUWsjKvW0ilp+rBJGpCQIoVHpeRoNJBdzMZjDoFGCHtHIsqJ4zEZnECAWOVUsqy/jrVpe43FoIIiMIdT6Sv3GmUxT2nrmwLY37r0yPzd79/K5puqyTCR8/cKJ/Vs2LO9rVmnEDDp1fmJ415rBFR3x/YtrJwebTu3cdvfSC199/vmnn/zg7PKh/1m3JfvoSfaN5/94+vTTi2c/Obj/n288+/ONG7/Yuz377Gn2xx/+6+03vnl48w8vXvrsxtX/vXrxD3dv/ObWtQMjy//xv3/IZrPTy+OxoB6DCf/9r8XjnniyrLqqvKIiXpGOhQqdLywMHVhXubA8sazSEbVIG4vNUaucSSN7HPpkzB8MWjEhUyRklUTdTpc26LPGG8IMC1eTtKsKzQAeCIxXuhsCEB0nFnMhmAZzaQw6HgAAn0vv9ahDfqNYANFIuVIBvdAhgyEik0nk85gciBYMOFtbqyMBY8RjtCoxt14q5YEok4Ew6AiNyqPReAwGD6TzITaPDYq5kIQHShCmGKaIuWQGE/D5FEoxwSIFDQJ2AQ7AEBLGwUuleK2d0Dqoq+rVxBpEzkJw9/n45r1puZwo0RQsHE41NhgdLlBnZsT8iL+YgYlz9CqWXsWtSVp8dkwkpihk9FhEXZE2FZVovT5FJOqOJvweGzubzf7x+eO19Rk5F1QK+BwG3eRCfv7FRWsEnV6KJCqZFdXiTIM+nlGm67XBCBSNYXXtplS9eGDM7nCA0z2ZhNdAI+dZrWi8VG00c7UGrkBCDYbloYTs1sORph6FM8zJtMn2nylOVLFra6SHdlYua1ZPjblXrvYML7esW3JNbXYoTIRQklcYwyQKMiouGOqKPjh5NOn1WFU6hANu2u6fXm/LNIEjkwZ3hOcOgzl4AMgHcgkAm0tig3gKNcdoBJvqLBvGa3RaKBRV2q2oUQvTQeDSsQ2X980vreicG6xtCNslKJ3DLNDrEKUKlKtBMiWHh5DJFEBvVB3bv1cjVTCZNDZMNNpRoxllgYRcfA7EIeEIOUwWkUbHkWi5MJfKQ9gAxqecenF5y7BAoKNHokq+kFRcwvC6hSIBxmbSmSx8ZRvTFiDHKjmJRm5JNdcZZolVeImaINPiLU6QLwWURgKmwOfgARwuV6plljeLZRIIhdgkAt5h5oULheVlfiaDgCFMjwntazK0VAcqIkGEy4A5pIqotLHWUR13nto7PzVe395YiTBJybB7tLNrdFnF+oFlfV3Vao2YA7IuHDj0h1/+9Nef/PDnP3z27TfffP3Vl59+8t77r9/pqfbUuQy1Tn25WpoUoZ163Vyo8HhL84t9PevjUTEAWADAAQABAGiCmZ1SeFdJ4GxL5kp3w8n2GgYAnFpaymazITOuJKByGJECAHj/8eOa+ngiWVpTk04lS5Jl4XCx9+z24fM7WnatTo81hEJ6YVPEEneoSERcrNhXngwlk0XBIrtKw3N7tDqtxO8x1fSU59voODN7ZuMMkAOQzRy6kGrUYUIRVyBChAK2SMAqCVoSxS6XQ2G1SHlcGoEAsEGgrFhNoxbQaASRAGSDBCIhjwuz9GrMb5LbFfyQVSfjg1qZwG5W8yAGl0WBWSQhylJIMQmfK4CZCB0vlyNctECuoYc7yg7cu0/lApV1Xo2aSiQDbDZeKmFEq/jdUwqVE7CXQ6YQA5UWaJQMqxF1OxGuMFdtpSq0BK8Xaapx9NYXhYM6vYHpdmFAPqCWcURCUK1k+exisx62O+CSuCEet/q8xnh5pNgLZ7PZ7376wdODOww8jpSPsOlkMgv43TeLgSR47HxTsgr0R+FwudIWQANFPLOdK1UydCZuoBgbXRnUaihD9aXTbVVMSgEI4m02gdmMSJWQ1S4wO/h6B+wqxOQqls7Ew2SsRJV0dm1ROAKXlIgMZtrqWcfQhLlrVLbtWGjbMb/Nz4yWi30hkUrDYXBz2pqKv/jRDzb19RjkSiKRsOtwcGBYUlJBq62TFZdDU5ttmJCcSXop1FyJkAFyiRBEctoEq0aS3U0BCMVLlaDeIkD5VBaC371r8vbR7aM1RSuaS+vCVhWfyWHiYZik1nOcXqFIxlAqoTwc4A3Y0/FSGpUskXEScU0kIsukdWoVBPw/cETAahJgGF0tQzAeBEjEjGCIo9HjKQxCLg5gMHFUJqEAh5OIMRgC8fjckgp2YZKbqEML4wyxLkeszjPaaWYHqDFTqzI2gRSIlXMFChwAACyU0LdeNrVTaLZwEQikEchaJSxU5tSkCxEujcshc7kEkQRfXu5SiDEeCvI4xMmeor3zfX0t8fuXjt+9dvwXH73l1Ct2zq96/vjZ269fe/3Oi9PjzQqVSCThLc6uufbCwfce3/rdb3715z/94U+/+/WnP3//5oUXPv/s15M9te210daoeW1zdCzt3tpZttgSn68Kb6yPDJd7Ds30XNg28eTy3h/cO/3GzaM/uH/u2e3jz24eWppp1auFO6anstns3sUxk5IV80pUfLxdJ+/uai5LJyork4lEOJEsjkR9Rzf1nN3Rs74/tbwh7Nfwmkvs5W4VhUTIxIvqqksb6tPNrbXJiiKTRSoSc2RSVG6TAU4Gt1xX0VULAIA2qecbuXqTQCLh8FAak1lApeYAADDW2zjeV+OwKpksIgEPzE3FMzEFH2EpxTwGowDjg3weK+g3V1cUOgxyvRQt9ZgUGEcuhgUClkgMy8WYRAjTSXiIiificwxOdeGyxv6TByLj3aZCCaSmK8rceHFuLg0orrDm5QFaNZsvJBIYQKxW1TjA33LYrzAAej3T4xRpNWBJsbgoJJBKGSxuvkLFgKAcNivH51QX+kR15RYYJmnUbJMRrSq3NibtPBCn03GKS4zxMk8y4QkWW4UIkM1mv33/+bX5DQ4RJuCAEEjOA4C7L/cXMIHped/MhlCgBAslZGYXO1Iq0mhZWiOsULF0WkivY4b8MhGHYVZIRShbwKfrtSgPpWIYU6GEZWoYwhioiMGCCEIxkwuTMSmoVLPjcandibBRnFwDmu3MTJ3c4YNcIZgnI+mssFwFSRQsIgOoqfJ9+/MfPz57sqqoEABwU9uNneO80lpmsgapahNOb/JDPIDGwIEcIptLJNFz6SAOZBMYrHy1GuHyqCCXKFciKjUKAED3YM27967VhRxVhbamUqdHJ4CZBDoDR6YWkOg4vQU1GLlAPoBibJEY0htQvQnB+DQiKZ8NEciU/27xgEBA83kkSjmbychHEBrCYQFcDglhEGAmic4koCiTTCuAIHIBPletEnPZIB6f1zWqNXlygjG6wpjX2KUUqfNLyzGHH9SZiG1NJo+XEYqynCGi3IZPttCGtooAAqDAEJgN0khkHkbuWSvPpH1iAbsi7pVJaH4vuvfACASzeXyITKVoFQaD3oZiGolE77Zow76iZKFz+8ax3RsWP/3442//+PvZ2V6HL8TicI8v7chms//MZv/8pz9+/e1fn79y+903H1w+sefy0T0DTck1Y8v2zY//6mfvv//W/Yf3zl85e+AXv3jnd7/72c0z80c3DpzbNvXo4qH3H1798OntD5/c+umb99+5d+rglhGTXjlUl/6vm/FbwExY5dRAPJA8NjZSnk6l02WxWGG0JBiJBreO11zZ2dNX7rq0e51TBjaEzVU+HQmfXxJxNDdEKqvCtfUVw8PLunob7E6lx6NtbC61Fuo6JxtPnlsAAODQ2VONvU0ms4THpfBhKsqh8hAamQxMDTZnYl6DVoQj5GRK+b99Z7w1reGARKWUp5CjREo+wmUplJjfrbOoBTo5EnbLNWKuRiHWqsQEAjE/N59UUMAS8F3VzenFnV1nLg1cvt594pipLi6Oq4r7Y8F1zbP3LzTNjS0/vgMAAG9EMjxZm0cCQAEQjOenGoUiGZEDFZgNCCYkYILcogDPoEHkUhDFSGIxxWKEPTZlyCWuKFKFvXKLkWu1ixqqXD4LalUJjUahVs3WGdHGhiKrU8zmANlsNvuXP7xxcr8WYkkRWAizAQBoavEkKgX1PcLBKXesQp6s0kXi4kRC7nWJ3G6xwcA1GxGxgMqDyQhIlmJ8BoVoMfBUKkgi5bA5JC5MRTAmnUNG+HQOQmJAOAgmklk4EgunM3INZlggpVARPE/KQIQMDo8hELJRjIEKWUyYxOTi8RQgUmLKfvX5jx7cHamtwQGUmmWcqi7Gxp3+ohIypgC8YTAUgYk0gArmC8U0tQ5SqNgchAwixGTMhvJpMI8CcYkQhwQAQCzpfuf2hcaoN+42poOmmFMF0QsEfCadTgYKchgsEiag0Rj5AiEsEvFIFAKVRgD+f6B8WrpMazFwCKRcPAFgsggskAhzGQDMJbGJBWYVlwoTAAAw2ikcmKHTYFq1BGTQc3LyatuFRk+ByUmwe8n+KFdrJyiMeI4A0LhydFai3kQWq3J1dnxRBcvkJVe2SYB8oDYRQDgMGolMo5GKq1larVDAY2E8hlzMcJvgA3vWMVkMHsKiM+hanRMWqBGhHOVLpCKp1WynEAGVhF7s1G2Z7N20vCbl17t8RUqzbmF2+uzS5h+//fx3v/7k1z//6Mm1I7/8+L2vvvryneevpKOe/VvW3jq77zf/85P3X7/3q08+euvhvW/+8kU2m3300oGdU40nt46+dGRz2o01hNRdZc6Pnt179tLh7bNdRr1yoC71/Xd/y2azc6trayIyi4IJMvBTKybSlRWVmVQiWVRaGuhsS+9f17NtNFUTUL98Ysmn4taG9PVFJhqZIJeBIwMVbU0Rr886NNTb1988u6Kzta6ksy62enmz0x0oKW8FAGDNln2dYxMGk4wD4hk0PI9LhblUAAAuHdu1erBVq+bj8MDUgHuqT8sBC7gcCoKw7CYlBFJhBBRJuAatyKGXSHjU/4+Mtwyz4tzS/teW2lW7vGpX1XZ3l97S7u5ONy1AN91I49Bo4xCgcZqgwUlISEKIKwkh7sTJiZ54jk6OzJmZM+/s90MyM395PtXHquu67+de67eep0Ju0WcVPE6T1ayjRTZWWznv+KnJh96euHJr5eUPqpfvz8xcaGloirSXNa+b+ffsF698c+Wel85tOHfblstnAMAY17746Z3v/+7ps0+N8F5onG7zeCi9RLTUJMuL3UUFltyMFI8a83LcRSlHUVQX8or56VB7TbqnMWk34PkJaySorakMdNfHCsP+TNI/Z6S0oS7c0FBW21AUDLDZH7/+w5svPbV/V6nXZdcKIksBwMEzA20z7Jsn6zbvao3migXlxtp6U0mZM5VjrakMJxOGeEgb9kg0LrPo2aJEmKFxm5l1erVaA+2wa7QGkhMwnYGUtLiaVaKMQs0pEEquZlFexEUDYXEwoaTRYKFNZp4TCDWt0oiM3qBBKDlCyQEglWvL/u77z15/8dja1QzKbj9W1jcm7DhSMHPEXtvJj62KVDVpg2He5mStLiaVNjvtpMvLu4Map4fnBJXbqzWZGVFSgwxyCgJPnDpQnYlGXab6/GA6YNbzKopCEBQBlVyOyjBCCQA0Q+ZEQhaDDicwFaqQKwAAzFY+J6YXJRQASAqlOZXTIzS1hPIyThAElCOhu8O9ZFXRonXFRbU8AIhGld1kMUgCAOQV0ZF8KKhQN3fqDS6lL443t2pnjhrOPFwVLUBwDeJPqJwhqGiUdE5w+QlQQHd9ocMiqVG12YIPLDEFAw6twNitvFwFFI7MGWm3WCWTgacpZTLurKn0lBc7Uknrz999bvewLAP5GYPJqBif19dRWbxz/ZqKyqrq+trRgRmnJ9cc2bX02M6Nr127eu3+c1/eeu3Ru+/4za33Z7Q3PPPAAz9+9ekf//zTo3ef+v7rL7/69P3vvvo8m82+8MjFoxtG7r190yNnd440RZcPVK4ZbXrnuYeeu+fgzrVDgYBz8UDHx+++m81mv/nira1zgg15LKWCBfPmTOvtbG2tb2yqnNZRHfVZd43PWDdcWps0P3pyZ76b7y2LTa+Ia1hCEAleI29vKWxtq120YF5tXQkA2Kys3cxtWDm/sKyqfvoQABw9/9SmQ5fD0bBexIwGxmhgDEaNSiUfmtY4q7suL+PT6alkXLBZCKuJJWiEojFRoAwGDkEBwcBplZIhe8ihd5k0XqvktWoLCvzd8zuWnT6289G7px1b1zW5uDtcUFAbzxtrmnr9q29+/umpxyc//Pah2avrxlZ3/BL1KAG3Pzr5ffaHm19/+bf/+j/Z7N/RBgxngVBBT31+U0Ui6NfUlnurSqIlqeCMpoKhWjvLyjxuU1dd3mBrbkVKlwjq3Xaxt6WgviCQ9rlCAUteried6ynIjzW2ZSJh8nevPfcfX3/69NSefK/DoZOcZtHpYbPZx9uHHEvWFNR1Bsqb/JV11qoqS3GpMxzWxSPanJjBqFXpGEQO4HEaB9trjCJHMqryyrQ/YNbpVZGQzmyhGY0SY1RKUqGkEBWtULMIJ1K0iDMSrjVSvBbDNXJCo1RRSsDkgCoUuBxkv+aPw09n//jTS3ffuWqw38BKZfW6+mnIbQcTW3fGZs03VTdxBcV8IofX6JX+IM9LCr0RN5gJp4e3OhhBUmO0nGJlahJQAkrKAxcn14esxqjLnPRY4m6jlkZxHAGFAlWr5GoFzmMOp0bDkQxNKFVKAFAigFOo0Uj5vHwoqLeZWJ7HeI2aZFFRxERRbTJwUFgmbNofb5ttzVSIkhMWrLLe+0Tx5gMxURD1kkaJyOeOFcxa4ShvIkfGIgaXTO+C0hq2qQOft0SsbFTaHOzCCXPvXC5ViPvC8ro6XUERWZbrKctNsTjl94nVbVIq7rEaxVjI7naLxfnWxQvbjSZRL1IMiYS9xqHhVqfHaHV7z5w4tGhJv8el3bZuYVmxbf5YR9RrmN7TqFSq8tJJl9VxbMu6px6Yuv7ofZ/cfP7R8yfeevXx3WsWv/vOaw0lmdu3bf7yw5t//P13H7z54t///vcfvvn82Qfv/vd/++e1B47vXzN0dnL8kdO7r185fePqmXeuXXnmzkMP37F116oZPr994Yz2q3ddyGaz//j7H6+fm79t1IcA1FRX9vX3trc3NrdUDfQ2AsDm+YOb5lbNbs05tmGkyK/rK4/3l8cknpY0FACML51dUJIeX7Gos7MORSERsQZ9hs0blnVNHz5655MAMLZy5+KV2/xBn8HI+IOmRMxG0HK5AsqL4nar5LJrWR6z2XANpzDqaZxAWAZHMTnDqXFSDgi4XMaCHH/MY0pGHHa9xmeWEg6jBgUAEAhZKt/TOb929prukePzDl6f+MNf37rw/L5rPz775+xv/0/25/+5Rdlcn/ji6bPZ/9+68uD51vp4btzjcxNBN5FO+CI+W3Wu/84DXq9D7XYY8lOOxirL+iU+npXlJv19baWzOkqjNmM45Cgvz4tGXcl0YGBWvd+vv/nYvf/x21sPTW4p9LndesltN2eKnL//x8GB+ba544W51ebqzsDAaKKkUl9TF0nmmAN+oazE47QyDh1F4qiaUNSWJHFcgROIzabz+ww1dUG7h7PYSJJVACZT0aiSVAoiaTRxRhPLcDjBq1EOU9BKNa/0+HQWu2iysLyOVNFKBFWQjEqjU2v18I9PPzy+blXIYuEpTTQjtc/k5yw3z1tirWuka5uk3Hy6qMSQTIqBkMbh4p1unhJUdidntjFaI6UiZZxGxQlqnZG0W+nLh7b6LbqYxxJ26B06Rs+qMEwGSlDhCCPiBgtjsdEanmRotahhAQDBZE6HxmRgtFrCqKdUmEylluG0Ihw1GIykGpdzPAmz5nrW74kPLzEcOZN//Fzhhv2uLYec9T2Y0WA2akVEqQwmtN6E5A0bKF7tDLAmh6yxQ9vZo9+wPbZhe5gRZFWNTPugmCmhKhvNkTTmDaGphE3DMmoMYznU6pOHQ3arVS+JpElHmPVYe0uhIPF6LY8TSFVxtHN6C6VhrU7vJzffXrV6jqBVHLhtPJM2rl447+UHH5jYuAxTIclExONy339k66L+/AfPTt26+fyde7Z+8O6L6xcOvfnyjfbq0sk1Kz99980ff/j6269+8/PPf/rtb95777Xr//xn9okrJ3evmXNy56oLU9sfPH/80QvHHj5/9Ozuted3j+9YOej0WhcMd+xau/wXOT52dsVvntuyepbH5bT39fe2tTc2NVXP7G8FgDWj/XfvW3R+cv7OBa1FXu1YS1l/WVRiSINOAIDJ7evyiqK9fW19PY1qNcTCjrDftGXjeFPr9BuvfQEA0UQSpUiLhfb7dVo9GQ9bNRo1zWC5qYDbZRAFwmJVd7W4oyG9ViJpSu2wajUcabNp3W5jSXGwvCKZijqjHlNxOhD1WRuKc0pjXoFU4kqwmVivTcoPmyrjBi0r4yjAlCAZ1es2zNm2a/769aOLlszYtHz21K7VAbfQ19tw8di29auW7dnYc/S2nuH+9uXji9atXXn25N7S3MCT9zh2rTWmcvylRTkzuyv+5TfFBSmmrqrIZGGmT0v0dztoFikvzQy2lc1oLQ47LIMDXfmF8Uw6WJQbLy3Ny8uLXz2047sbT17ctKYkFHTqBLvFaPLwp+9r33uwp3NmvLzVmq6U5i3LTWYYr4+vqfW6XFQ65cxJWkVOBQAyGVQXJLwOHUWh8agLQQEnZSY7UVbhoWgFzat4gcIZNYojiFqOqhUKRCZIDCdQKKUCAJlKTvCIoMdZCWVEhNKo1IyKEjBKhAtbln547YnOogISJfLy9X0D7rxitLHNUNMs9gxZ84sFg0kVjnKRKKvRoiglVzNyp1NQU0qcVbq9vNsnyNVgMFIqCk5uX572OwJ2XcRp8Jg0Rh6jCCXBYIyAUyyiRGUYLkcxhU6nsVsljkddbt7p5EEOMiVwPC6JBEkoUFxhMlKCRAgCyfMkNHfxvhBU1WFLN9Mbdrs3H8xbfptx075yj8sqcDSOqyQtY7BzCCFTkGD2sYWVbE4e80vWOzym0mKfzS6rruMDcVleCc3qwOHDrFaao2kMU4scuWKlp7jY57Ab/R6DIGIqRL5p80pXwCtpOZJCg17jyGhrQa7X6Q5m//1fK2rjKhUc2bm2q6ewo6X+gdMnhwZbGBIL+l24Cn/iztNzBwuuP3T5Nx++OrV63ns3n1kyvSGbzS4Z7Z5cM/7Hn3745qvPPv/ko5++/+b7b7569+Vns9nsjScu7Vg9unv16O1blt45ddulfWvvmdp6eMPI8S3zNi2f7vbal472jM8Z/tWEFzZf2tEwp1nU6cS+gekdna3trXWzBtoBYGxa47Uzm157+PbdS9rCRmq8p66r0KcXKIGnAeDI/l1d3c1Lls1tbanCMAj77AG3afPG5dN6+7765o8AcPzUhSuPP5NMe/w+vc9vMps1FItpOLIgFdAKlMupa6sP9be6cqJGgkRVqNLtNNptBlFkQQ4gh/yCZGFePOK3FOT4MlGPU08nPGaJRhEZOK1CyGtOho3luVaLjXA5KZed9juElvJ4fal/wWhHTXk86NLqNLhCAXIADgUAmFYK+5YCjoDDqlcrYXp7eVE61FZP9XdYc6KumqrcJfOmh9xqiVemEx6DnqgsdRdmDABQkp+uK0101xdIJCFp2EzSX1yQKsxNVVSUBsOh+W01f3jl6ZOrlkaMOodepHH14GjR4ZPt8xal8qrMrQO+nlH/nQ/OLa1w+fxSQYkjHjMFArrOzlRJwvkLOmwsy2TCTgxTJOJ+BEcIVt4z4BgYjDqdnFYiBAEXRYrnKUSl+EWBSrWc0eCcDrM4WW9AJFiEkVBaUhECwvG/QhGCg5GW4u/fv/nosYMOnclsZvPytSWluniStbqw2lpjKo/zBKnSEnNVhZUTVQyH8BKBEHJQgs5Eury8w83pTWqXixeN2PLZbVWZcF7IGbJoQzadiceUGPhCJo2kdvk0oqhGUAAAhiV8PrGwyN41LWYyMP9PPEPSKouJEXgUVcs0PG4wcFBXb+ibFbzrUuvabc5EkS6SlADAZNXEw16twGBqxGKUYjFLS6fPH4O+ef6cQpg1YrWHNLqiRt/ggoI8U1GZdvpwYGhlKe3iFQz4IzBryCXxPEPgLptotCpCQXfAbbOaOZMWCzilOUtWBnJydDperVZIGr60roFgeYsr9Pcffty5e5vWyCydO6OyMj6xav2DZ0/0dzcoZPKcREQulz1x4fYDWzqfvLDn80/ePrt1+ZefvT61blk2m92weOZ9p0/98advX3jywR++//bWzde/uhTREQAAIABJREFU+vzjm688n81mX37h/hWL+ndMLD+weeW9R3dc2Lf6ytFN5/euOrNr0dZl/XaXdXz+9JULRn73/Y/ZbParN6//+PqpeS0aGUDvtI5p09q62hpmDrYDwPqxWTcfOfKbV+89fdtcOwM7xnqrYmYdjxu1AgDs37Wtt79r7rzBzrZqDJN7nWa/y7Jty+qWaR0rD+5TqZFEXVXNotmxskAwpHO69B6P1eU0hX32xcP9bofRahWWjNTsWN2tE3GWVdOUWq9lTUZJr9UoUbkCg1DYU1WSG/GYChOBVMhl15KFURdDKJVKmcPMhwOOdMjUWhrE1YgoqGwmOuDWttfm9nUWpTLB3NxgSTrkcxgZBhF4ldeiUcjlfqexscxP0WRuKkGR+OC0xoqijEFPNNYEMzFvTXlmx+YlegHx2Jm66uLWhsK6ykQoyANAcTrW01I8NtTm0kk1FXl5yXhBfl48GikrK0ykE23FmcePTG4Y6K2MhZ16AVMpt+xqmrcq3N4ViRRYyhrdzdPCazfWVtfGyyuTVXU56YzH4dJu2tRk0amacv0ygKXDfQmvk6Fwl91MUciq1bX79rTMnplL0TKNgKFqUJNyNa4EALUacTl1vEAqUTlCyFFaoSBARQIvqRhRhdEyUSIAgGSU/rhm1YzmC3u3ffHYozPqakkazSsyhqKsy0U6XGRJiamgSGt14HYbkZcxaESUZJUy1a8tpdcnqCjQm3GznXS4OLUGpjXklyT8TaWJtN/sNwsmjZoiZGpSqUDBbOeMBlKOgEwha2lO2u0iRSKgBJLB6lqD8bg+GNBZTIwgoBoNptHgFKVkOcTpEKC1yXLX1ZINO8P2APe/bpVBTsTLsySqAofd+MvPP/Jr0A2TFYVl+qZWHVjctq7ZaKZidl9NV1eiZriodN2J/v1Xhqfu0JX4qxudWp4h1DhJqH2pSE4qbrdIRh1D4VBVFpw71h1LhkSR4VmUIvG8yjolRunM7jOn7po5tqC+KTSjtymTca5cOXFo14b2tjo5yLs6GgHg0dMHzk8tuX7fvk9vvXl87eiHH17bMjozm83u3zD3hScf+cdf//Ti04/89a9//fG7L3/85qsvPnn/p29/eOvVB3aum3t0x6o7dk9cOrT96pEtV27fePnQ+rM7l2xfOWRzmVbP71u9cM5rL7yYzWZvvXzts2tnXrq8SSWHxtrywf5pbS01/dObAGD7+KLfv/vkFy/ffXL7UFCv3jK/py7ltOuYX5Jwz7YNAwPTFo4N9/U0kyQiahiPzbh5/Yp4Y5GsLMCZBG3Cg1XEC7pyMxm70cSEw06jSdCKRGHS63QYdDq2uzmzZLiO5zCaUTM0brNoJZHTigxFqwlSwXBkTsgdcRtDTkM0aHEY2YTfyhIIqpI7LRq/zxpx6Wrz/AoZIAA2Pen36ItyfX09VTXVqZ6OytqyjN9rFXhM0qjdBg5TKpQqNUkyAMqqkkKW4+fN7p8zoxcAXEbKbmBb6komt68GALuZKMxPtNYUz53ZYjNTAJBKOTvbC2b01HmMhua6iuqqyo6Ottqa6p7unqbmxp6akncfuntNb2eO3WQTeQJVnr2ytKrNlkibrAFdJM/i9OnCUWswZHR5dOGw3uUWjCZNfVMwHjUM1aY5TJEM+wyihqVxisQVCrCYNb09OWar2mombCZWpYLamgBJK5VyOQBotRxOIAAAcqiqdzt9bHN1ujw3qOFRBQIEpVKqZZ6AQIiwbbRpuCYdt+or8zOiQKVyTS4PY7ERfh8viAqTkdBqMUlC/AFeRchxRiHHQIGDZGRzCrS+KB1P6vUmUtCj3hjbWpfyW3RNpTnVecGoy6DnUZZFVGqFoME4VmkxswSFgRwAZARBguxXM+utmoYKv1FP+T1ak5E26EgEA5xQSAKaEzOA20x5LZiWQwBAEqhoyMjwKEmrg14nxxAqJYQjMXe6cGJP+aFLxWAifvlmb2mlsbDS0TE0baBBH8krWXkwMX+1vbHaW18YbKt35sT0Gp4icRJXU3rOajcZDbxOxxC4vKK5rXfeovKaSklkWQ5NxJJDo2PuaCqeVzZ19FRNe5Pfp22uyw0nnL2DI+PLRqoqClRyeU97IwCc2rV5/5bB8ztmvvPKA8fWzP7gw6eWdnZks9kty0au3nn26Yfue+L++269+8Y7L1//zQc3v//2q99+/vlL18+umVWzelbDniX9xzbMvXvn4tNr+y5unTO1rGfLoh7BpFk6Z9rK+YN3njqRzWY/e/2Ff7n19Fv3TcdkUFdV2tfb3dJSO6O/BQDWL57zb1+++dVbj921f0mRl98w3DG7Luk2MhSFAcDGdat6eruWLhvrnd6ixpQ4gFXDTKxcmG4vZxsTbMAkuE3O9mKt30IzalGiLRYtQSpMerapplCvYwWB6GxMleR6BF7NcxTHUy6nxWY18BzJ8zhJIaJIh3zm8txAccabijjcNsFrkzSUClHJjHoq4LP5nVJpxoNjKKYCk4T73bpUjmvOrDarTVubk0pHQzqOsutZrQZ16jlcpZDL5ZgKAYBENM6ywsjwrDnD/RgCdpEIOMXKmoLl4wtWrBpftKBv/twZLTVlfY3FHjuH4VBXHentKhvqqg2ZTB1tzZlMJuAPelxOh9PJCcL0yrxvXrm2d2yoOOSzSxo1Krv99OyeoUQ636R1aoI5RqdHyuSGc1KBopJELO6IRW2RqCuZa6upipp5VM+g9SV5Ya9Lw9MkhZE0wvOk1cIM9adH2lKDDRmQgVbP0IxKoZApFXL4XwIKOKVUyGBxd6NPJwCAXC5DMZVWS4UiBlDAwblNVzcOX9y6rL+uQuQZVlTaPZTXx9jspMVCSVo0luZDMT6/2EwxCpxVoJSc5JRqRpmTr3dHCbePlQxqnQ0PR/muptygzViWCnRUJIuiTpOAGw2EVk8iqIwglIhKAUoAlUzQaHiOVyKIHFEKBrK21P0/AafTEgKHqnGZ3cFUldrb64Jg0zM8rhIoNQBQJC5XAk6oGI4yGyUNRyIKcNgjs9fev/PktYV7ZgxvfXjG+v0lHT0gaQBAqRX8HoHRa0NNdc7SgmBlsbswo42H3AG31SjhOEaRWCzjDIVMBi2n1bEMhfhCJY+/9bf2mbM1HE6TykwiPjpj+o1HH5rTP214bGZBdQgAMjHbot5Z+1esu2PXrqjPrVTIh6a3AcCl/ZNPPXvHheOr33rznqsXlt549nxdwpnNZifXLrzzyNSXn3380L133Xrv7S8+/vhf/vyH//jnv//bf2W/eu7Ba7s2v3nh1Dt33vH2Pac/efjyG/eeuPnwuefP79+9YogX2dfuPH1oTv9EX+/PP3336O07/vbZjXcfaKFVUF6cNzjQ19nW1NXZAACr5o9k/+0PH79wzxuPnq6PSws6ixd0FESsGhUmB4A5I0NdXZ3Lx8eGZ3U6WDpi1lEqmD/c39nTPmNOfzDusTj09U3Fbo/ZbtPa7TpJZHBCaTOLlYU5JpPIsPiOFX3JkJnn1XodJ2hoSeTMZi3HUzSNEpQSJxGLSVOc9pbm+SvK3aEIG/UZORpRYSCIKptNE/EbyvK9arWCQEDAwWeX0jne+TO7rHZ9U111RUGOR0PbRLWGV9n1PIkhcpkMwxAA6OlqMxtN/f0dff1tM2e256aDXp+ltqmqs6c7v7R0zYrBZMTrttubinKSIROCQkttrK0i0VUU9xv1Okkwm802m9lht/p8bl7k9o8v+MfnH92/c22xz+HQijyp3rpnoHNmqr7Jr3dqovlWq0uTzARcXlM46spJe6MRR2FR2B/RRmNmvYAmPFJZOmYxSjxLYhiixmUBnzmVdDpsVF1BIO40yWRAEBhFYmoclSvkIANEKZcpfnUiAnB1eWerR/ifao7AVb88Xju7e2tbcUvEWe6zm7WiRq+OpkxOL+8NaVK5el+YrmoxR5KMpFchahlKygkWVeJyNasQLeqCMp3ehumsWH65yeRAG2tzUkG332HobyqqLwjaJVrDyK02FlMrVagcwxBErVAgcpqmeI4VBIbhlbNHovVVXgAAuQwjlEX5FoeNMRqo6e3x9upQ3GcAg0ByuIzAkV93FTkAgCTpTXqJY0m1WiHwNBCB0vmng92T3q494b6DfNGS6Vuu2fIrQAkOGyvHQK1Vy1lUxqIKDlfymM9jtZm0OKFClPJkUWEsEfA4DB6nQStgAFDet7uwf7mGUdMkEomGC0rzR0ZmfPfZx6cfOGMNSBynCHiEoY6Oxf19w50tPI7KZFBdXgIAa2OpyzNGnl634/fPvvbz599ls9kvXrzxt7/+ZWLh0PLhGY/df8/q5Qv2796+a/P6KxfPvXnj2bdfvfH2/cfPLplxeevyy5uXPjC59pmjk0/sX3/j/MHrd0yemBihBf7d08cPzO6/fHJPNpu9c3L1T28/8dOLq80CZBKh2bN6+7ubh2Z0UgpY3tOR/cu3n7zy0G/ffmr93Ib1w3Uzq+MVcTtOIC63FA26Wutq1q4dHxnqxQGiLp3dQHY11Uzr7li9anFJYVwrMUWFMZ/H7LDrGUaNqBUyBTRX52YiLg1HqZTw4WNHq/LdNI2yDEZSmCRwej2v1fImo6gTWa/b6nfbkkFLyKmrKnMmwlIkYKPUSg0uN0lqg6SOuXQlSVfcrCm0inl2bdJvjfisA6Upn00syYsXuEztQUu1z6wXMIeep1AlgSg1NAEAVRXFdoshFnNmks5MrjeVckUj9vKqTH1TVXNb7dmppRwpVyhUbfWl6bjDZKS66jPT20vaynKCVnMmEUslc3weX9AXCEcigk53bMvqf//s/c8eu1zmtti0ksiQNY3pgspgcamL1zM5+Xa9hZS0lJqW+QK2wqKEx2uoqI03tiby8y1lJW6zQOSEPH6nlabUZrPZajehuNzn0VEMkp/0RVwWNY6wLIviGE7iSqVSBoAg8v/toWj7yKGrLRvvZHO7f/GkGkV+0fOXrz29e7S7I2SSELAZWIuVUVGgM+NODx2Js64gnS42RDJSJKUnWQXBIRqJBBkIZnW8gC+uMdo9hNWOl1aaAyEyFjEVxHwem1QYdVWnvF6zhmeUOIX8workAKD43zcy+ei+wUhfT/CX+lkjksk87UBfOC+pFzjErCdcNt6kp0CnIRm1nGEQnPn1bJtCSRiMZoNO4DlKhYJOpAHE9YdfGF5/3/DEvcMbH/TnN3t0tvmjw664q6k2gTMy2sSjAq0SaZVEY1q6JC+VigXVuEoll+dV9xSWFjltEkerMRWs23owUtTlrOkl1AqGVIWC0Zr62qLCosaq2vUbVtQ05gJARUVuRWNnfWfv6MI5JZmIwDIBnxsAnn38kQMHtj98+czpg5tMclmKE7bOG3ny6n071y68ePT2P3z/29dffOKdp65e6pr2ww+//dd//P3H3/1486HT51fPfWBy7ZXd66/smnhqascje9Y8f/7gc6cmz22bjzHM4zu2HF8+dnT/bdlsdtWsjk+euuvPbx8KOCEZDaxeMn/u0LRliwYFHu2tKvvPb299+PLDrzxwYmpi1vTSyPTCYG3aLVdCJmOrLIsW5SeXLJzTN63DJbHJgCk35SotjGeSsaaaipJ0VNIx0ZAvNycWDXjMJp1O4pSobMOyWYUpP0EgdgP+f37zeEmOmaZRliEIAtVJvE7P8TzJsoRWYgwGIRMPN5SlYk5DxGmwSbTPbswJuRJ+q1PH5IWdPp6KGjURI1/sMQX1TCroCLuMMxLugIlPhd02kS22SOVOnU6jsutpn1nn0kuECgEAi1XHc7TFzNottNPGRiLGSMRQUhxobS5oaSysLctxmkVEhXZ2VFaXRIIB88hQ88zB+uGBuojHmsmJRqNRl91lt9rDwQil0ZzcNvHP7z7P/vR1lcdul6SIyxEJhqKJWGVNHOTKSJ6hotGsM+IGE+ENGHNzI+GQvbE2HovpeAHlWJSjELfTlI75eZZ0uLzxWARkIJODJApOl13gKZRQGPSSRtQYzBqURORKOUmpEaUSADQ9y5e/kR14+Keau74afvJvyT0vAgCilIlaFgB2r1nSUZz//TOPPLllY9TpFETC6mSsbkZjQEI5WsmiFiyE0UV7ghqzkcBpGcUggEJumb6i3lDfbu7o8YZCbG29q7rUXJC2JcMut0WMes0xt9FvEbQsiuJKhVIBMlChcpkcCAJzeMTcYlf/YCwnR+fx/kpbDE6qfyCciEpuKy3wmMlI0iwqiTiwFEqhcpuFdQeEX7YNUKhEScuyFE1jCCJ3O20AYAhWyJ1lwMXAUASkAVC2oKKmuTtfI8lwRgEUImdRJYfJeRxIRcDtSEeDarVKDpDOLwtHAjarVhIIANh39P5LD7/zyMsvEhRKYsrp0xadue/6oalzU/uPZbPZg0cn/R7LkakDtd3DsxauXjuxkSUxkaWsFhMA3HP84snDe2698+Ynn7wJAEtH595657XPPn7vwu3b79iz86M3Xnrzpaeevfv2TRbtn37+03dffvbtd19cPrz22OJZ9+5Yc3Hzkkvbl79w7uBDk6ufPbX3ycNbruzZgLHsgYWzJ3qaLp7enc1me+pKvn7jqRvnmvLjoDdoNq9ePm+oZ2x2T8BjqS9M/e6tZ1944NSrD124enhNgZPvK483ZrwAUFTorSrPqShNl5WXVFaUVFeWFhXkFBVEclPhssJU2K4P2PQ2m7YwPy8nkfB5fSqMoGicoNDV83py/FYAaKxMZf/0ZsBK0ZSKIFGGUVtMosHAcRzBMKhWR1Gs2mYxNFdk8kKWHK/JZeC9Dn1uLBjy2g0iHXSbfDo232u3aHi7TjRruIjHHrToKsNeo8DEw36/3Rw1SgmbzmPh9QJN4Zhe0vwiC6vVxGvoQMgZi3m8XpPXp/f7dJGwoTDfV1MVt5g1FKFIRPwVZfGe1iKrjZ82vaKjvbiluSDgMWYSfrfbFY9G0+lUPJ4wmK1TEyv+8N4b2R++nl6YMnCcz2ENBlzekDMcd4NSfuhcxfByUziP9YU5b0Aw2RiNgKWi5oKU22LmcUKFYkqTUVeUilkNEstSWi2PEkqMQEgSpxnC7TFSNMoyhMWqNVt4RqNGaRWKqX7RbOkdNwpOf1R//PXiw69mpl4VD9wEQIn/bhlLMikWo3WM1qO36HmdTK4QLbTBRRvctD3AE4LS6GA0RtTlYwN+jQwFRCXH1HJWwNIFotWrtvnU0RTnc1JBFxsN6FNRp9emj/osEafeZeD0LKbC5XIFgAyUCpABIKhSI5BqHAEABQIyGQAAKxKLx4r6u8OVhdZkxGwzcSY9LUqYycQATaIUjpCEUk0pDUZGI+EA8oDbIWgoHEcViNxqtYBCYXMm2uedGNv14Pj+R1cdenLhgad6t9yfrmsDgEA07k3lAImgGkot0JSeCfs9bpuJJDAEURqNjkQkaDGJdosIAEtW79q271x7zwyeJdWIIj+3dsmmI+F0rkXnnD9zhBPlJbnh1649YYukEwU16bwykSNZQu2wmxUg37pmy5MPXPruq89++vZjA0f2NDU9ePHUZx+///bDZ8/t2/X5R298+enHf/nHzx+9+9L33/32T3/48buvb33w1KVDY31n1i+8uGXZkWWDDx3cfGXXunu2j9+9Y8XEzA6cY3eOzhqrrbh9523ZbHbpUPuNe07evDrUXoajKhgfmz1/Zs+ikf7Rwe41I9Ovn5t88b6jX759/crhNZV+/bSiQGOeFwAqShJVZXmVpUXlZSVlpUWlRYWFuZm8dCIWdMdTFcXFw0FfgGdxv98ajfgDfp9WkuwWvYZnLh/ZZtGxALBs3szsf37lN2Isg3EsbjELVrOo0/NaHWOzcB6nTitxmBqb1Vldnx9Mhyw+m+SyCGGPw+uw2E3asNfhthqTAa/XZg763C6bKTfqj3htmajHZpY8brteK5j1otuqD9j1fo8rGgonovF0MpXMSWdSuTmJVDKVys3k5qTT0UQ0EPYGwu5QxBWK2tS4wiChko7SaBUBHwcAngiv0YJGBwoUeFFpskt6i0DwKCaoAKC3IffbV57LfvvlnLpyA8859KLeyHEW3OzWgAy6R1xts/jGAcmXZAMxUUGAipXhohIo0DoowUpIdi4W8ecmIg6TpCaVJqcmnLRJRpLVUnJCwRtJBSZDSZWKQWQEAAUY92vtBo7YhWy2/NxHrv0vZQ7cCB24Iex5DW9Y/WtvqFCgKKFUqFiSNkt6EiUAAGNVWidjjYq2gAgYKGiZSqNwBThehwEAQipABjIVELSS1SpjKba93RvxChYjRdLyVNjpMmoDDkMqYA1YJROPo2o5iikQlVyJyGUykMllqBqVIf+DjQAA7C6mttbe3uytyLPhJBjMGMcqSBLRSgSwtBpDlSpMzovqnJTV6tcAQNjnMBo1arUSUcp8AZ/slwEkoOnWtemebfbK5WRiBuquM9s9AOB2ui6dPSXatShPkBJFCZTVqNMJDKZWIUolRdOxsF+SOJ3EKuUwfXSF3hsyGk16nUCq0crK1l1TJxYsXTS9t/2eE7etXDZj27q12Z//2NDWOjg03NnRFvXbAcBlN6pxrKd+2odvvvm3v/z1q8/eUQPMHRh45oHL33/95aG+sn3L1/z09SdPXL7w2Yc33339uesP3v33n3//2N1nX7/7zMF5086snXvPzlXnNo4dGR++Y+3YhhmNl3au2b10mNFoHtqzZVl73bEtu7LZ7GhF4OyGtd++tGpyeQwAtq5eunrB7GXzZs4Z7N4xPveu2xbfuPfkzScvH1o1vcKvm1mZ05jnA4DS/Nzy4oKS/PyivPyi3LzcdCqVTOZEI/lV7Y99mbXkb9IZYkazXi9hTovg9zpMJj1BEGpcNdBcajNxALBmbl/2rzfbynw0g7EMieOYUaenKZpjCZpS4CgYBJ6iiPbqgvldFflhS9Cpd1p1LpvJqJN0Ims1SDxDcQyt4RmOIQkVQpOoXmJDfotZz5sNAoKASgE6DWHWElqekgRBEkWLyeILBIOReCSWjiXzY+nieG55qrgmp7AmVVIfL2ssbx8EAEwBi1bOHl858uyNhwHgnU9ffOLa5QceP3fX1WPn7913/MLk7ed27Dux5dCJrat3LDo9NfHZE/f//N7rq7oazYLGJGlCCUu4wpKstIMCgvk6R4zzZgRrmHFFNe4onyq3lbd5a9oCgTxzsMDmCGpDYW8k4E5EnYm4zRWWeBth9HHBXJPJr4nkWd0JrSuud0SkRJ7Zm9TFCm2hpElvY0EJr144UbT/2YKTr0tbn4xOvRLKb/PSGEkBJ6jhV3IjZwjaojUQKA4Agomqnxb0Rlmdgw4XOFgzawsZOAtl9usMfqGw3mUPCF6fBArQOVhKQowW3GajzSbS7RK9dp3DKNgNUtRlith1FpHAUNkvKAgAlKgcUSMkS4JCDgCJlCEc1CZzTImkwe2iYjGDwcTXdZoXjSUaasxeByMKGJCESoXIEKUMUcpFLaF1EKCUVWbibrsOx5UYhgTCIZJmlAhqt7oG+mc21Nfm5qZLSirKK6rKCzMEITNKmoaqMqtZ+hVRKcFqEHiWphlCjat8LntZUcZuNTC0GlcpKyqatCa7x+l0WM0sjTtt5uqSwmQ8bLdKnbXJ8iIvANh0Qm46npebysQDOxcO8hRq1Ok5jvZZHC8/eP/vv3z3uYcvygAmFo9/8toLn958a1auOLdr2q2br5+c3PbxzbdefurB5x+/+u4rL+5Yv+LKtq2n1y26tGXFmYl5x1YM3TbcPt5XO9JQtHl276LeNpArz0ysnBzrO7J3TzabrTXJjo4v+faF/c+cniMDWLdwdOv42MqxoZGBri1Lhh++feLuvSufO7fv2MRQQ8w2qzpVn/EAQCYZSwcDedFAKuiJ+V05PmfG50y6LC3lLWFbPicDHkM0AmEWGLfJYLeaeUbwuv0Rv7ulLO2z6QAg6TXPaS8IOCSOI0AGCkRFqHGOZQSeaW9PhmJiIGDyB20FOf7FPbVlcVvQrrPquWg06g9GbU6P2e6SRC1NMgyF4ZhCjQGiBEwJHAlmvTInZGqsyszsbdyybjGmgHUrRh+5evrK5RMnju/fumvbhs1bNmy5beeew7sOnDhy4q5773vsmWdfefO1mx9/8uW//u0/9249OG+gMpvN/vmz97PZrEYOn7zz0Xsv3Xrp0Vcev/zcueMPTk3eef7olftOP3z13OPH91167Nydb18+9bu3X94zf7ZDL0ksKeqo4rb8/JqgTA2F1T5dgNL5Wb2Pp43qcJ4tr8ruigm0HqENhFqj4LS4qGMZDsM4GWdEYvmSJ07kVxs8Scbkx50xMlwgsRY5Y0EsQV7joM1B0RziOTteGCb+sWd5+cW3hi+/h61/XLvnhVRZx5wisz/D5jdZ2/ojo7XFAKCUqWwGo8RqOLWqusgVL9JrXbgrbjAHdHqvJDh4TKuiDLjagDMWmjQQWgcTyjf5k0adi2P0GCWiVhunNVFmk+AwSjajELbrfRbBIlIMjWCsSmNheAst2Vlai6s4leCk5sxMBhN8RbFE0kBq5CAHUENJA9XRS25bX7Bivr+rxRUJ0YBhSoUC1GoEZMCJeF65KadUG4/ajXoOUcnVasRkMvGchsAJt8Ot0xkFnlOpVDzLZZKRhuoMzanjIY/f7Qj5A6lkLJ2OlJalbQaRItQEiQNAQX5ebk7Y4zCLAqPGFDSJA4BGo7GZjJLAoKhCKQeSUDGUMi9qK8n3swSEHHx5YXjRvGndjaV5fgdPk1pR0EocAEyuHn35wUMPXtwnkjB/RvtrL46+/PSxp+6feuGJez9+/ca1B87/8Xff3Xrnlc8+uvncw/dPbp2YUVM5UpX3wOT4S5f3XTu7/e0Hplb3Jpf3JPes6Nq/cZgVhW9eu7i8M3l4x6q3Hj+/tj08WJl39cD0dbMCNAl9HTVLh7vbawpz4/7hzvq3Hrz9sePrL+5aOt5b3Jjj6CkONeZ6QA4Wkx5qx1OsAAAgAElEQVQD0GMgyEEAMGHg5lV+UZ3n0icdBlYFSgCKkssAOJaXyeUAYLFYMwmr1UAhcmBJtKumMD/qMOgohRLkiv8usQAQGYLjqJpEZSqZRkfp9XRnWU5LcTjqNukFtLm1e92mPRu27N6z7+jpUxdeef6Fn779Kvtf//r/PaD9H9k/ffv7W+9+9cnN7wBg1eJVH9387Xuv3/rmg2/ee/U3zz7y1qXz1w8eeWTP7Y8cOfv06TuvX7jrxqWLN06eeGrnvocqaoZbq5MdM7cc3Du/e8EpLYvXdS7uX3ysaWSyfPptVf27qgZ21szYXtm/tWlosqhr020bd//42nN/+ejthc21OpZxGHU6iZ+2cHLxuqOuUNHBqXsnNh+fMX9z54xV+Q1D6Zq+3Jqu3NrOvJppJXW9xTU9+eVt6dLmaEGNN1UcKihNlpW5YwlXLOHJiZqCbmvIF8kLxgrC3rjb6pMQQYloELlGCTgMlHsvb961//f/sf6Nbwfu/SBy5G1r28rl1a7WAYchrCpKW0erygBALlcxNGcQdUoZ6A0EwsgABSULKA+ooJBzMtZMiDaGtXCsmWOMNC6hmISQBrXGymhsNG8hLX6txsoYzbzdKFq1vE3HGljcKjIcr9KYKcHGchZKcNKCnSK1qEqrrKtz2QPC9tvyli4KTB8zD893LV8Q2TYWWL/Wv3dzwcbN0aYWvneGG35pH3+dTyjkOKvkRZUoEBqeUCjBoteaTXqGpTU8R1EURdGSIFiMUsDnqS0vLErHrC4tAIBcXlRcUltbW1tf29LWwrMETapxXAUA44sXeNxWh82o0VBqtdLvcc0c7nUHXTxDcByJE6jXbbCatS4Hn4obJAE5smv+i4+cf+bKhdeeffjs0b0AgGMIz9FmkyQH+MNnH/znH799/sFLWhLtrq766+9f+OrDJ99//q6PX7z323ef/+nD1z6+8dBDd+w+tXPdjtVjLVVF/R2Naxb0X5xadvOZ8f/66dEvX9r+7H2zbzy47s1Ht/7w8SEVBv/86sXNS+ruv7Do/ZcOfPHmufvPHX7l7jXzO+wV+dbu5rrHr9x95x1HTh8/cvmOPW9dPfjGgyeeOLNtdl20JeOYWRltLPCCDIan9zx++dxzV848fGb31dP7n7hwMu62FccCvxgp5nDuXj/RWFNoMGj+8Zd/+eS9dz5449VTU5MHJ/vvf2xW+4yMAqC2wNleETfpGAD48tanr7xw47UXb7xy49r7b3/4/ju37jp/6flnnhtfNer2imm/ub4gEnEZrBI+f/7CG9ffO3vu6e2771206sSiFcdG5u8dHtm2btnBnZuOTW45uWfbyQ3rppav2DdjdHND57zZc9YDgNvjnjF3/fDYxOjC9UPz1/SNjrcOjldPW1jRsbCyZUFeVY8rmhTdHsIoAYOCCjmxs66m3LdgSWm8KA9DQGsPBIsabZlKb1F9oLjOW1DjzCt1ZEps6QLGGxgb7v/Dq0//84sPRmsrXSZD0GMT9XxudWd52yxSEqrb+1t6R3uGlo2v23n3xcvrNx6c2HJgx+5j627bNW3eePPAwo6hZfV9ixr6ltb0LqzvWVjfOa+udW5Z49yShrllzXOqm+fXti/oHlw+umjzoYPnN22cWrt28vjRO/dNnb6xd9u6M09c/P5fNz/32fClt+2TT8HAnv5UIpIpcSfLe+ubHcIvw0MZyJQKOYIolfG8fEc44U+m7KGQwe3WuRySwyq5DKxZwkQOE3hCx1AGWq1Ty1glMDKgABAAEoAETkOYtLxRZOwG3iJSFommKTnGyoEBJQeMEePNGGVA9S4st8YxMjvc1E1ObrSc3lW2pIs5N9m4f0XkwNqcnats2yccC+fr121IgiRykYC7obKwr7Wmv6OmrjRvy/J5FKlgGQIAgi67XsuBEtTq/9cdYQBQoYqQ38xwmNkg9HW3jc0dWbVi6bbtmzZtXoOhMoYmSFINAFO7t2s0rFGvETSMUgG1FVW3br7+3LWrKI6QJJoTynn3pet3nDx88dTtj997TEOqfvz85lvXHv3Td1//x8+/f+DieQBQIkoVpuQ1PABEvB6rKO6d2GA0sr0NzY/feenc1P7DOzbs27J+78Sqef2d4/Nmbh9fcmjbulP7t07t3Lh/x/YTBw6sW7F818Z1+zZvPnX48P5d+/bt2HNk36FL588DwMP3PTi5+9jhw2eOHTp3fOrixonDX71097w2R3W+S2Dxg/vumbt018w5O6Ymj3z02PE37r/905fuX91fXBs1zaqO1+Q4AMBA4AO1bS35JUWxdE44no7mdbb16Vh+YvnqV65fH5zWd3DbzqVzhwHg+8//5Y1XPrrx/Advv/bJ/h2D3T1CfZtOTcIPN+/tKnUZRFIug4cuXdy6Yfzw3p27tkxcuOPkw5fveuTKxWtP3nNg/4JMnjfslKpSvnTQ6jLxZXnRtePDre3V3T3NA/2t82f3tLQUF1bEYhmHL2Z2h3R2J21yqj0RVrDKMA4IFtQkaLUyRgRWAkoHGgvQRuDNwFtA65Q5w2i8mA0XkOWtQk23dmCu9dS54mz23j0byrdvz1uzyrt5V3j+KmvnENs4g5s2aq5o5ZNVUlGDkF+trWqVfClkYlnTf37+Qfb3X+8cG/aa9H6n2WYTeZ3C5CUMLlS0yzU2GWMAQgusATRW4CwguZFggVA3zRQtZfPr7KkqY3l7IFBgDWTMieJEZVNxXVtFUU15UXVtVV1rZX3z8Mx5M/vnNjRMr6qeXlrRUVjSnsjUPLpifOErP5z8S3baK3+e/sjnsOYSdEwMFhXVNPTnVw0ONbULFP/rBPy/V7q0JVHWlVvZU1I3vbiuv6C6N79iem7F9GTZ9GhxVyC3PZjfmlvWVlrf3zW4aHBkfObcZYNzlg0OL5zWP6+4qFrSMCaRsekYA6c2ixSlhmgyJ1NUFsvkesMRs9fNmiydM1JbNqcPTGbOHq6+60T7he0th9flHttZenB70d6tsQOTFRvHLdvWBreti4HXZbeaDbnJcG1FQUVFntVmTOclKFqJkygAlOZnWtsacksLqusqe6Z39Q30LlqyYOnyxRPr127eur6ztw4AfD733snb1q0fX7p83sTa5aOjvQoFMDRGEAgAvPvyDYJCCRKlKQJFlI0VVR+8dP3ao3cplDKGIigEf/vxR24/sGN8bLbDKeKEYnZvfX21t6fFm5skCR5oHcQymq5ZLk7AcVztC9PeKOTV4NEi8CWgo7Ho5J5t9584cOn2A5dOHJrcMjG1c8eZw1P7b7vt8L59k5u3bRhfN7Fy7cTq9ZvXbR6ZNTZvdMW8uRPLl24fX7XrwMEzAMqpg+eXju9csGLHvGU7Zy/Y0Ttj7Wev3xjrcjWWeAFg9pLJ7jmbmgbXTazZ+tHjJ1+9d+r7964fWdXdnHbMqopWxGwgA53OMrbxUvv8PfMmjk+defTwuUe3TV21WoNrV+y96+K1LZsOHjtyduX8LgCoqq+Ll0Y9KX7ReOt9Z7dW13En7q70xuHWjb3Xz+4MerRag4ozKDAeWIOM1YHeptAYIJJGgzmIw6dSElBdFC2O+XIjTr/TYLPxvqjkDLBaM6q1oHobZnKSZjdj8XEmL2tw0+6okFdlKWuxDc4N79hcffRAw10n204dqF88Em9tdOdmDJEEH82lExlNqkjIr9IXVImpKrqkWYyXkv4MVtnGV7aioQwYPBBI074EnlujieTT6RqxolOfX8+4czBrHLdF1JaA2uBCUA10Naeyn3+U/fPvzmwczw84rHo+5LPpTLTJRdsCnNXHGtyU3kkYPJTRSxp9pOjCNQ5U9Ki1HjXvVOp9mDWK23NISxy3RQm9Xy25EcmtFJxKxizjzQhnVpJG4K1y0ihjTAq9S1dV1dJS1760scloiprjzRjq+TUhAGY01Hd1zWhp7htobOvvHrj98Pl773nm0KELK9bsbOsdrazpqKjvLq3pzilojmaa0kUdJdU9Ta3DHZ1zZw4u3bR6+57Ne8cXbxgbWb5i7srl81asGlu5eHjp6MDCzq6R2tpurcAbRNZhkkwibRUZVq2IposTBe3hTH0ivzld0uHLNO84PP3U7vqt6+ovTHXevq/+6Nb6/dsK9k4md29PH9xdNrFC2HNbwfoVvsULjNDd0TQ00Dt7qG/O8IyxuYNNTXVzRnoJSsEwagDIS8YXjc2e9n9Ze6uuONgmSvTBod3dvWmBppHGG3d3d3fX4A6BBBKSQLAAISEJ8YR4iLu7vHF31+/tc/HNzFkzc3Muzr6oVav+QK3atXdVTHBFQcFAT3NRXkJ6UlR+RnJ2RnJZaX5bawnQBjaWlutHh4eXdI0NdO+dW5sc5wu0gL4RgMG1AQCB3o50ChaOgCAREKiRAYdJK82OKsiKhEN0cVgUAIDF1IegAQwDECQAwwI9BEATAY4N0AxA4AIiF5C4QGihgyUhiCQ8mWnINQF4HiDygauHsLGyJDE8CK6tBQBor6svz89fVFJWWVBYX1Hb1dTWUlXfsah57cjori1brpw9c+vSpcP7Dm5Zv3Vxx4pF9b2rBtcAA1hn56rC0q6GxpWtbSMrlq+fHtv88/nD4+sao7yMYfpgy6aZTZtmu/oGZydG7u6fOjBc9+7OmenWtAArZryL3NWUhSfrw1E6tZXlc8NDB9dO7p0YH2uvay1Ob65ODglX26jFJJaO1AKak2UuEBmxhEYsiT6eC4qLvYc6MwvL7Ms6ySVt1s4eaCkbz2dhSWQISwQ1NkVTWAZYqg6Woo8gasPw2oYEbZoQo48FKUHWJIQeAa77X8JPDwsABgA4AAgAUAAggR4OsI2BRAYkxkBtDyxsgK0D8I8H8YWgqokbVcQrHODVjLAbxgT149LqIVHjpHFwLsMmCCdxggitoUwzI4pInyw2JIh0iUJDutyIZGxIlhgSxYYEnhGOZ4TjQrBsPTxfD8kCBIEe2wJGk+oz5HCmFAUhgvAgleblP3+ePFjXmeekpNEoKAGXRKIjGCIkR4phSjAUEZJqjKKJEDRjFEuGYUjQVGMkRYyiGaNoxiiqGEESwkgCBEUEo4oRZBGCIkYRBTCSEE7gwwhcGImPIPDgWDaULMBaOantPYO8/GOiYzOy0ovkPBMpQ4gyRAKgi4DAkShcSmpeVGx6ZmZ+enJmcEhsbGLB6tH5iemFyQ2nc4u7g/wjIiPicjOzkxKz0lPzMzNzgsKtnL2NzVRMmQWZwoGQeQZIupaxnKULBUAHyGRihJEhFGpoCDXA4dAkHJKERXCoODoBTcMj0FBtkYga4OMsM+XKTLlegWYObqYmVqS+OtuuCpv+NvPBJcrl3dKuOpPqXEFHmay3zbGimNZQK83PIuUmM0BaSkRlUWZiTFBSlF9+enxSXKCT2sLISAuNggAAfJwcOhcVt1SlddRmNZYmNlalFOYE56YFJ0S7Bbib2FnzABRAccDGihUSqLJWsSwsKboIgCRr4dl6TDGULYWxBHClCQeNgsFhEChEX18fICkAR9eDww0xGLi+vo5ExnZwMzO3FXoFWXh4WkTG+KSlRUVEB4bHhkTEhIZGh0cnxiVmpdM5DAqFbG6quH3hwukjR88fO350z95d27ZBdQAUgHhLcWdja1N9+4q+/slVwxODK5d29awdGd2+ftPBLds3rB4ZWdLVtKgwIzOmpjqzdlFaZIKr1JIPJRjGpAS4BqoCItUOAQJzLzLLwnBoedX63hQsDKDggMmHclQIvIlRWITl81Nb5xbnPb90ZKQm1lVOiVFL3ZQ0/xBJaKLY2onIk+rRxUBsYcQ3MxBaQkUqmNwOY+KIllghFHY4iTlKpECJTbEcY7hcYZCajC0vESfkcdfM2/WMkrz9kAmhjkoptbDUISIZmVYkqllsUdlh2jhgl10nj8kTqWOYH+d6NcfzNTdrNPcqNQ/KNffKNDerNDerNFfLNDdKNberNVdLNadzNacrNNcaNU/6NF9WazQrNZoRzd8BzY/lmj9TmoVOPBeYuhnxrQ2wAl0USxvL1aHLoFwrpNQRbWyP5ZrBGXIEXYpimWLoShTVBMEwQbFkCJYcxZCjmCYolgmSq0RxzRF8K7TAEs1WwAWWKL4SwzPDsEwwcAYIDrHSvHjw+d7NSztzCtOkFLIRgQSH4/XpfJTQnMA0xTClaLoERROjSCIYSQwjixFUCYIiRpBECJIERZagqBIU1RhFFiHIIgRRACeLkGQxksSH4ThQLBuKZOppowGShhaYqbgmDuY23i4egQ6u/j4BMVSKkICmMRk8Op0LgC4aSw6PSvfyjnDzCvX2jfLxCXNyDVo6tLN3xY6Vk0eSs1uD/MMT4lKS49K8faPDI1JDgoPpIoSpHUmpJql9GJbOhLAkZXK2d0ZaVHiEo9pVWFOWb2zKUDpxZCqKmTWPSsRRCGgGFc2h4BgEJA5hgEbp0AVQCs+IwjVE0UBLvXd8DHd6ZeyKbo8142GjXd49jaLhxY6rFqtLklk91c6R3kh3Z1CaL86OIwGpOdrahmRuSbZ3otjaUxwdOEQyxMhIB/Lffb8uALrgf4M+AAYAwACMBuAMLQLfSKzEs6RYoRlFpGCJFAJjc4nSTiG3kJtayi2drOVKmcpMQiPjoTAIAgEjE6lh0Sk+AcFIJByBgGppASKJmJWS6ucV2NPR1V7f0l7XmpycF5wYG5WeUlxe1N5ZNz7St2F6kMelYjBwAEBRVlJ8XJB/sGNcXNiaFSOWZPjyCOcTjUX9i9sElkSC2JClQPHN0RiBFk6qTZRoYQUAJwYoIUAYA6Er3CKQoApHmHkjpc4ooT1CaAdnmOuTTLTxUm2iia4RB2TlBR0cLhaykGS8AZUOEdmiEMbAxY358cKBbUuLH5/du7o2xt+KHeMiV4mxfFMjppUezxbBs0FwVFCqCYRorE820Wda6tOV2jwbI1NflFcmObuX1DTDX7nLZ+f5iPsvcl58KP7ndfbhq6FfNWmrZ12wdKAyZbs7iBLTURpNS34VvqibllSNzuvgx1Uyo4uZnnmiDZUeu0pIuwqMNyRKtmbKZxLka+NkM0nCzdncHfm87QX8ncXM7XmUDSmEmXjcumTalgzqvjLmQi3rcLX0UKX4eK3J+TpvOFOXZ2NgrEaI7FFiGyxfieIr0cZ2BLY5gmUKZ5nAGKZItgmKYYJimKFoJgiGGZIihdJMkAwTJFuBZsrgXCWCZ4limcKJAkOKGEo1RlDESIYJliiEGtJATIyD5t3TZ+dmrxxLyE3hsDkQugBJE6KIPDiJjySKYAQ+jCSEEfhwshBO4sMJQjhBACOJEDQxgipHUkxQHFMMQ4amS9FMOVpoQWCbYNmmWI4CwzHDWLmT/aPNS8uye7p7105NnD+448y+nTvXj69dvXx8+XJfFx8AtHAkpoebDwC6EqlpZEymb0BMUGBsaEhiaGiC2i189ebznasPz597llM16uoZ4uMXaav2EyicJEpnBBmti9dB0A11MVoGRD0ztaCrs2773Ka1Kwfn1ixZ3VUXYG1vYo9xS8Y7RCAljnA8GkUjYikEDIOKouHhRDQECtUi8SE4th5NZEgS6zQWy/MzlMubvNpKFflJzJ5qaVedRXORMlgNlApQX2qXnEiuqFd01Sgrs6mAyEEb4fXhJCMYxQjDRNEFZCoDh8fAdPQAAMBEIffw9XL18VZ7ejt4+Dl4BDh5BgQGh6alZSQlp0XHJedl5xcXFxfk59aWl+TkZIdFRfsE+8fGRKWmJsfERfmE+EkVUmMhA4tFGBnpoxAQOByicjBjCYh4AhSHhRsYausbgJLMlJ7G+oxE3wg/K7UTN6rY1yaA4uTPdAngyh2wFJEelqkNQwMSCYpE62NIOiiGtg4FDHeUFXrYRFoaR9lZWLB48V42aD4gK2AMMyjfCmZiB1Pawa2sETYqhNoRE+iBCXbGxqlxAaZklkKHbaNr5o219EU6RmDU0Rj3RKJ9ONI9GedfjOwZ9m/KCkfCAZ0MR6H0ArP4piFG4YncdxcO7xuqfXRm88qaSFsBPspZas5GJFcyfDINzEKBaRDwL4GF1OpnLsX3ziuWHTAZPeXcsl5asYpfMcQsHkRWjOKbJnntM4zODcKh/VZTJ1XrFsxP3Ei68dCDowSD/RlkCrAPhlClwIgKDOhAnwEQfF04H8B5gCrGHS1w0ezz0xwL1ZwL1VxP0FxP0dyJ1tyN19xI09xI1/xTo7mSpDmXoTkcq9kSpNngpdkeoTkUqzmbprmWprmZrbmeqtmb7R3P9kiCB+VRZa4QrhWEaw5jW6AYpjCeOcrYDi+wRtNNYCw5nClHsk2QLCWcp4LTFFCmGZxljqApYGxTONcMyVMi2Ao4QwpnypAMKZJriuIpETwlAi0AXv5cjebvi8uT18/45aSyuTwjkTmWZ4HmW6CEKozAGiO1JxqriKYOZKEKZ2xHkNiT+NYEriVSYIEUqLBca5xEReCbYdgyJEOBZChQbBMs0wRLlcIJQriZgyw4JMnWIcjDIzQ2NDolPDIhJCw+JDw6KCQ5Kjo7MnQwJ1omkYUFhgIA2FxRVFxmaFhSWHhSaGhCQFCsnXv4uv0Pli7fs6SuIywwxd0rIi0lJzU5Nzo22z8kWqRiCB1QCne83Ilg6obySsZ6JiM9U5CO0QhVkCHPRAsAILaBRpSQUxqouY0CPArDodPoFDyDiqWTkWQCAmoE7DwpbAWMKDCE07RhJODijutqsKwsFlVVmDdWWQ40q6M9CYHOJLU9Ni/KJMjWaHSlV5gHpDyPBYzNFAqV2lbt4ezh6+Lh5e/vRyIh0SgDbW0AAFAoLB1d3a0c1XKVlZm9SmKpFJrJGMZUMh+D5cDhNAMISc8ArwXQwAAPDAjAkARgFAAhAyMSMCIBBEMHzzASCel0GgkCNUQhITp6QG5OFZtiBcZYYxmRzUHT2XA2G6uvr4Mm6OCoBqummooXRZE5EJ4EwxQguMZohhDJlxN5UgJPSpCYcURigrUZzlQGHalKXpXiubM5y87UedumM5WxgUFSnRgzSJISkabCp6twGda4Ant8oQO2wAFW7Ait9kTWBaGy1Ni0emlWGz0iHxeZT0qtYUaX4DNbGbmLeRmdzOQudOeUsiotBI3S57AweDQkqpCQP2RYO8D7eO3s6U0rX18/0FfireLhg+2EchJi++XgTTdNNtx0mT5vPnvNc/So2+wl38WbbbKXMHL6mOmdpLJBTkW/IDAPGVqMEzgAkTPgOAALP5DTQBtd7aj50Pf6fqTmS4vm6wqNZotGMzU3Hr+k17eyw7q0zaJzte+iLiv/RJa7vzOVrc0yBnIGSoQxcLSSYLQADWoAAKAzAUMB8CKA5QELD12xJxD4AUUUoDsDjCXAWADAANpUAMjA2duKYAw190LbBOBcomg2AVSZI1ZkhxXY4gXWWK4KzbaAc1RIrgotUGFFtjihLcbSm2zuTjW2J4iscSwzJN8Co3CiytREsT1B6UJWupDF9jiJI87Gj27mQcYba4fFmmj+/fTx5sm7x/MbyrlMtq5IgeRaogXWWKENVmiDE6pwXAsMzxLLNEeyzJEscyxNAWebIblmcI45gqFEMBUIjhLJVCCoJgiiMYwqRzKVOHO1iVdghJN3tJd/QkxsRlxCRkx0UlBYQlxidmJSZkZydmlBWUtJ/q5F+RU5qY0lBfFW0pTwsMjo9KCQxJCIxJCwRD//GGePkIzIuDi1dWawp6ubX0BwTGFWblp8Vk56flZGWkK+tXUgReKMNPNG24aTVH5EBA5OYVCBFtA10oIjDQAAXAVa6QE39dCx9cMSMFg+i04nY1k0PIuOpRBQMENdphhO4BshqAYIir7EkZSXJ+hs95wYjl7V69xarSiLpIeak/0s8CoZtjzGykWm3dfp2Fhu11hlC+hCCkVAovMJJBYSRdTGk4wwWH0CEQqB6WobAARWF0HVwbH1kQyAogM4DSDoAM0AaJY2lq1N4OkTePokviGBa0DgGmAYehiGPp6rx5RCiSI9timMLoPhGRAMDkogIo0gugQ8RFcfUNkQEwu01BQpM8NLTbFmtiSVtdDSTM5i0EwVpmwWC4HW5cowHDGaI8EITPACC7zQCm9sh5fbEZVOnAAzTpkKW2xLXFcQ/GFTf6OXiZxrlhTfoJYrLNGgLt67PFKW6o0pjOLkh1LzIxnZgaTiUGZdlLAsgFkbxsmywxcvslw8J6sblme24aJrDVXhwDEZBC0CMa06+cvxwzvleRGePA5JLqZz6QQkGtK9SdU9pvx0/cKRmd63txZ6Snwt+PhYLzMZAZnaRK5Zy64e5kaVAedkEFoJqlcTGsZFy3f4N0/aVwzKOmbtluyyrZ+WDexUDmw3mTrotetCwMKVmJNn4w5sd5lcZTHYZZubSgh0NQzxxGUm8ZNiaM3lNsVFJhVldl4BrIwM87AUlsycFxHEWtahLo2yyAsU1uU7pkXKKzOc44PMFtVYLR+yaWi2rK0zb2+xXNxt099h3VHBH6jnjHbwpntEG5eqNvc77RlUH18VjWLpKd1JfBuowAFm7IQS2CNFDlixPVZsj5WrSVZ+NEtvosKFzFdhmUq4wBrDs8YwzeFMcwRLieBbYfjWGJYlgmWBYFogmBZIhgJON4OT5YZsFUTmBuM7QSJSeJov9z7fPPzw2DI/d7TYGGntSGNboFiWKKE9jmeD4ViiWOYIhgLJssQylEiWEsW3IYjsiRY+dLswttKbKnehih0IQls8zRROlyPoMqy1s5ujR4SNc6iLd6RvULR/cGx4ZGJ0XEp0fFpoRFJgaIJvYIy3X3SQX/Cxlf0ebn7hwRFqGt7Dy9vK2dfM2svCwdfCzsva0cfBOSDQ09PH1NjH0cHPP8ovMDLQP9zS2lNl4yY3NyEKDQnG+lxrBNfa0MQD6hrB8nZRt1fVBbt5SNhsIz0dAACSaUCUahMkAE02wqJwIh6NSkazGSQ2g0QnY+BGegiKnlQOdq0AACAASURBVBEZ6OIBmgfEdkaREdiwRFJhvri1xionmZlTxi4rkCencDILxc31DiGuopRgk8QgQlmRFAhNYVxjI47UiCeGSORIsQwlMIaL5BgyC0pkGmKpeiiaLoGrT+Tp4Tn6BJ4+SWBI4OlSjPVYproMiTbH1ECohHBNIGJLlNwBoXBCS2zgcnuUsT2Sb46ydqM5uFGcPMhOrpTIKF5sEj8+jZ+YLQyN5fiFcvxD2S4+FLdAmtpTIODwqGQyEgbVAoBCR0od8CZqjIU30joQLXM1EjnqsKy1JS5A4KwlZqNjHKFBlrrBCq0D5fFiIpRKlLYM7Jiannny9MU3jSYnJcTSADghgTMcuGKAFxkEiECcDQhzAskhOpnJehSWblSxIL3VytyXv+VC0omnyUfvZ9/52LxwO2XhUoqnH45Bx3H5RBoDQyZiDAy0TRwhHc0ury+dOjLT/frm4bYCXxkTluhnYUpH989EnH+RdvJm+uZjwQuX03YfTz16OX/ueEDTsKCwh5zTjWlYy0rq0q0c4cY1whKbqa4pUHUS1CwIcJ0BwxZg5QBvAkimgGmpb+5F9o7mZ5QpqpdYt4+4dAzZtayy7RpWtQyZZEdbvVkcqDmQojlfrLlcoLleormQozmTppkP0mwI1sxEaca9NWMemulAzWyQZj5VsztBszVBM5ehWZemmY7/Mxb+czjwx5pcjhRn68tyDOTaBzBUXhRzH6rcCWfqhJc743lWMKZSR+YEkzth+Cq4sT1B4kgWORD4dliWCiVywMpcSXw7jMAeK3XCca1RXGu4wB5pFYD3zaSHlhLjqhiKYL2EHOrfW/OPj/ddP1Ad6ImTyGEUHnCNpjMtjGiWMKol1CKAwnOEm/pghM5okTNW7IQVOZPoZnCSTJ8oMUDxAUFmgJUCmbcBzUzX0sksLDLRzSciJCKhorikra66vrJ0UVlRUkJyeERcaFiiT1CcX2iSX3hKWFS6v3+sr3NMWmbRiqUDMa4e29dPb1s/uWv9xNGd6/duGJ8bWT6ypLu1vNyWy3OysWmpra4qzEuLT3X1CHP1DHF2deWakuVqksSeQJYYSl3xblEiK5WsJCsr1NubRyVDDPUA0PIv5HZutu3b5mxmTaDgCTIxQ8gjseg4Jo1AJ2ORcKOoQvOu9dY5PdzWNYFZheEVHS5tqzyXD7ou7XIpyhdUVAlGBp3au0w7B6wrq7iZ2byGKpvsWHFOghC4+ZKsHbEmVhiWyJAthLDFRlw5jCODGVsgJVZwkQWMa27INNEjSXXJYh2eGYQl05bbGlk6wXwjsF7h6IAEgl880iMKIVPDFM5GUkcDnBDghQArAGguIPABRQhYJtpSawO+ma6Np6HAAjBkgCQAZBFgSABbARSeukpHCp1Ik4pE3t4+QibLPYjnmgyCivV8CkBMIyShTS+nH944Lh4+4DB21MrEjmlqqCUxAF5cQkdGzq79V+rbZ8bH5xKicxs7Nx+59XHp7JHN+0quv1l0/1f3U033A03r+f+U3fpbfeU/hW80DX81vbVLIzSaNVcf1sQke2zYlDYzZ799p//giCKnGKly0qWLdNlSuLE5SuVICo/idXSab9rlOLcm8OmZw/snWl5d3V+Z5GQjI0e4myhYBBsnjFe6lmsSsIsHFsFA4QWEtoBmAngWgGcFMHxANwNsFTB2A8buQOAI5L7ANcvAKx8SUIwLLGQF5HN8cxmNk1b1k2aR5TSXCIxzMNY+EOYchrTx1feKQOcWC8anY1Li1RHOxjZSChZpCIP+T6GwNoBCtA3h+kiqLpYHjOgAzgNoNoAwAIQBYBwAFwKSSh+n1IGIAE4BVJ4cBENfYAs3doBYeiMsPdDWATinKJJPMiGqkBZbQqvtsy/rVjYPWzavVpX0yTIaJJFF7JgybkiB0DeD6ZHCsAhG+KSTAzLxSbWk/DauezIkrpYcWopKbiL3rnWvWmHRt9ZxZoPvQK9krM81PoE1uCFw67mc8hWS6EpGeCmjZqV9aocks4+b0s0NKWMHFnHdUqnqJJRzCtK3AOGUikmo58VWU2tWKLbuKZ2bHFu3empk6crhpf0DrQ2tlWUtlRU1hcUFmZlJSclJiYlhYZFevoFBwWGBQRGpSclytoBGxOWmp8QGBf+XQLS3tnJ1sPdzccmKjchListKT8vJyvJ1dHBRO3h5+bu7+SqUTnyZjVBux5aKqDI8UQrlWeK4lhi2FconRqE0FxdnZTaXlab6+rIIRACAiRoXlEZ3DiQZ6OtjMAhTOUvIJ7EYGCoFRSehEVB9GFaLYaaL5IENXap8H4GJCQAEgBSB4GRKUbK0odRmWZu3l49+W7M6K0VQ16BqbbBY2uZTW24GOFJdDB3QjLWJfGBsBVE4o6RqfbFKm6fUVrromtob2frA7ALgVl4GzkEIt1CKtQ/Mwgti6qJr5mggs9PjqoDKX8spVschAgRkwrySDYKyMImVnORF1NKliux2VkEPJ69NVLXcrKDHomaZKnURp3qZaeOwZcuYxfrD0bPHEjZfCCrrtcWiyAwaRiLGAABqm523nnHZdsJn1+n409dqjlws2n0+c8eZkAMX0/95W55W4X7zbdsTTXvv2qS1m6pmZnY3TRw//eTb0LajUrv4JRNbu0oKt7S57TkWMDlrP7XRZWrWdmjIZPVSVX2htCCMlu2O8LYkD7Rwy+LprhassGh2Wh4tPI4Sm8QMDqd5BGIcfZGWnhCHMIRDiKFrqJF3oJFXqE5+pujY+u6tK4qfndlRmmAmF2OCfUUyY7iVBzRzMS1vCb1wEFc3Js7pw6U042rHWGUrOUXL6C0TprUj4hV7nIb2WazaZbVirWPhMlLxELV8mJvZTfHNxTokGjmnIkNKcVEN5MIV/OJlooxueX67ZWqdJLfVKr6c29RjnpRD8HeXuzkLCsvsc8tVbf2uMztC12wM7htxnd0bPbrdb3xLwPT2oKktwStmvIdmPAbWuy1e4za4Pqh1zHHRKrNVOz23nwrZe8Xvys3qgVH3nef99l0N3XzSbfVO26FdztN7/YY2u4xstxvcaNu0Sla9VJBchQ/Mg3ml6ATnouwjgHsS8EoGyWXY3BZ286hlz7RV+6h835n0IydipnepNxzx23AseveR1KFZ9xUzHlMbAzbPx41MefR2yps6pVU98BUbbEd3+2w+mNo6YFfdKc9pMnZPB4mN+NRmekghIayU0jjpWDdtNjDvvnibe/2YaVyBLDElIiOzIDsjr7IwuzwvsbYosae+aLy/edv0wMHNEwe3TOxbu+rgzMoLu2aenDvw+sapB6f3nNu9rq0oPSs+tCAjqSgjraWmbHlX05rB7k0jy3ZPDW8d7x/va+2qzG/ITytNic2Kj0qIio6NirFT+3n7xxbkF2cW+LlHGSvcaVwLAlmKxAkgZBFSJGYNLO5uXFQW6u/xX0+SHhLgWQBPNMCgjbA4QwYNxmTAqRQjCglKIkIQKF0EWg8gtT2dES/nZLfHmdebsLNRBtVukOgocXGxQ1aCTUG4wNPWQK2ARqiIqYnGscHkpBBRYYYlsPAwsgtAukTg3KJwXvEEC1/gHg2JyiSpAyE+8eigVFh0PsYnVV/pDSx8gWO0tmUIcM/QCS+DRpdjUhoJud3k0l5G1QCnYoBSt1LUOm7WNCrpXGPdOG5cOyRpHuNV9LMKu/mNKyWdE4r+DeZDc+4ze/xm9vqOzHksm3IYnHIc2mSbVKREGBGYVIxCTgIA5OQ77TrhNjAqWbHWYvm0uGEluaLfqKLPKKYCZLcAohg0tZDyijFkMsXFDtLc1Nk/cSI3s8ZSrkqPb9BoNK1tHWsjHewZ2kq8rgVc19JQx4sIYlmwBDYsQ46s96RnK2gV3vhMZ7wEaZhaxo4uwBU0s5oGBA2DxgMzlkvWigc3GI/tkey5ELz9bMDClcitZ4LXzYXMjWWsWux+fldXbSnDz5dQUcmu76a2rxS1jkiCc2EVK4R9mx2X7XaeOhG19oRn+0azjhnrulHTylUmFcvF6U3UnEZeQQe/etAit800u1UcUoz1zyOpIuAuyRR1AskuHmPmZ2Dma8i1B/YRaJm7jm82KbyYHlHCCMzHVBYH+CeSQ/MxNUslCQUGOTWE4gZezypFWjktJBkWl4Xzj8TYeGhbe2k7hUKDU4gu4UYKtY5PCtYjSS+uFJPXxK4Y4PWuDq1vskurw3fOWMRXUyoGrKOLCEXNJitmAqZ2hFd2CGq6rdfvCj51rfrivfwL18sfPe35/Hn531+b/v67TaPZqdGc+/fz5OMbhY9ulnx5uOzlvfYXV9teX+m+tVCxZqmqpUacmYBxd9BNikUVFeCHei32ziYc35N7eHPy8T2pZ49lv7rT9/n+6hd3hg4cLb52oXPFeHhBg1V4IVMdB7OOBV65ep5JupMTeef27r999uKrfx5qvrzT/Pqo+f1V8+3ttxf3n145eXNhx7lt4xd2zVzeu/Hc/PqLBzae2TVzcGbF1tWLN63oGlnc0FFdXFdaUJGf2VBa2FBeVJ6XVZKRVJ2b2pCf0VOdP7uy8+Dc6Knd649vm9mwqq+vpT4vKz8nuyA+PkrpSONaornmWJYJWmZHNnUmWLkyvfz9jh1eWLGk281ZRSNgAAAh/qZH1hSuqUtN8LG2UDBlUopSwbFUMi3NGVIpgc1B0TkIKM6oOCcoSASNsoO1+BiMB+sVyXU9KECNA/YkEK/Q9xHpKQVGofbYlHRubi4XAB1HNQd4JEI9U40Cc6EBuUbRZZSoCqOURkpqC7awW1C0hJ7bwS3sZZT2MxYNm5X0CRqHTRtXCxtHeI0jJjnt1Lx2emYLK6EanddJLl3CKFqKiVoEkluBdxHI7ydENQCPXOCcCmzjQWipQXAxLKoKGVaqVdSHL+hDpbdjMzsJVStFK+fVYQVCLJxCpxADXZ2dze0jUqSbznuN7nZdvdtx6pD/mkMeY/ttVu9xHNpjtfa4fUKO660l5Rc6UjqKS5NMeA1qTqsbv1etW2YOHMjg3GPN4MajfRmqZQGSlQO2U2uMd251P3k69cSF7IXTMUfuZBx5FCpWUTZfC+rfrQYA7DuTfeRq7M6j3tsOe+49H7DtpPrI1ehDl0OPXYs+fTb6+KmYg0fCh9eyGjp1Zmdcp9Yqdm3x2zDivGapesMquwNzbov7CF19hO0HPEu6ed4ZUKETgAmBdQQUKQVYGdCiAZY9kHgBkStg2wCqNbCK0vPJBR55OsXDjKZ1Js5pMKdktE08IraZbBetrY5HuGfr5y+RZg8QJ44Et06axWaTrJ1RdQVBMeHcwlKb7ALj6HimoxoiEAAPFdnAEMh4QCIHYiFwt8dkx0qtVVB/D3RyAM3dFhkSSEr2p/lY6/q6QoxNgY87x8WWZuIACroxDeOsqSMWN74U3XpfteOY66XH2fc/tb74uuzVhyW/v0w9fdb8+f2612+W3/gn/8XTtrt3yy4ej3lyvu3xqcrnl+ofXqh8fbf1/T/1P14u03zbq9Hc0fw8qflx/Mfj2Ve3pt/en/l6f/rk/vQ3d8fe3J58eW34/rUV47PK5mFuyyQtoBx4FwGXNOAQp1XUZZdUKa5b7tC73nnthuzjuzfsnV2/undJf3NNf31pfV5ybnRkQVxEd2n29OKWvZMrjs5NnJnfcGHv7KV9G8/PzyzMrl67tHWkq35iafvo4rbR3o5lLXV9zdWD7fUTS9u3jA1sGVu2caR/dnX/3Oplu9aO7Jmd3jw+Nr1icLCzs7+9taqgJCIkPjQswS/QXW5LM7bBi2zwCjXFOZCVkmvW0RicEhOxbeNcd9UiO6VSyuMAAIxFmNhAiZ05TS4j+Qa6Bnt5WMkFplKqpRnLTEZTKbkqc5G3l8OTWZcLE9ZzTdJEG4iUD+EIoBYyuIMx0s/YMN1U15cJ5GigxAIeVg+NhSSFC6J8aSA4BxFTic5oIWU0E7Nb6XG1OpGViNga/dgqWEyVfmw1IrraIKJM2y8beKUDrzTglqCvjgNuKcAvRyu8Qi+mXi+7E1EygK0dJi9eJ+uelq3cZjW8xW7zQmT/eqvls7brdodXLWfmd3FcEg3tIoBbqlZgIYiq1c3sQ+UuQ+cP4isnjULyaEQUC4/FGOnoAQBsvfBdc6SmKVz7OkbLJLtlgl3Yi8hsN8jpNCxsMbRypPv7iOIi7JqrigL8IdWtxCWzZq3T3CUbZEtmmedOTK6IDh5eY9WbbH786J2tRxbK+v1S2rRDikBUiX5BP7Z+TKAOIk0ftjl8298zyPTey9SjVwIu3Sm5eKfg3LXsixeybp0rvnC64PrJ3P3b1As7rI/scz+83+/Gxazn9xcdOek3Oydfu9F0w7zn6Ys5N27VnDqYc2BnwPodip5NhK1X/Q/c8t97M/jQ48Ad19UHHyetveB+8En0/D2fzddt9z1yO/zM5ugzn2OPQg8/8NhyWbD9kuW+aw7bLzE3n1eMH0J2r9We2GOycjO5c5Rd0Qm2bRRt2mrz7MbEx3sL/5zc+ffFLc2rB78eXHl748zXxzff/3P1+9M7Xx7ffn/r3KOzh24v7Liyb+O1A3O3Du98fGb/2xsnvjy+/ffdc833r5q/v/+nqenfby8fan58+fFi/8tHs7eutt2+0XT3ZsXp8znnz5edOVdw+mLKvpNhx04EXrpSe+hM+skLWduOB5y8mnHzZv3Js1GXr5RcvJZz9Z/8i3eqeyc40TnAMxGYeQC7AGATBHJqDSd3qdum4O2znJ4tzMnjPqvnVev3uW074L/jTPy2Q/6HjoSdu5F7907d75ezd+/XPbm37NiB7NIK2sio+8VT287uP7aw48CBbXsuHj/66NLJF1fOPL107OqBrUc3rzkwO7p33YrDc2Nnd89eP7T14al9D07vv3Vk19kds3smh9at6BvpbRvtbV3T371h1ZKDmyaP7dhwen7D0a1rD2wY3zU1tH1i5ebR5SOLW6oL81NiYyOCI4IDQmMiYj08w338Y4NDY1MzQvMrPbKbLWPKxAml0sI62+p6+4YqtUzEjA2OCHLzETE5/xUJSi3wEek89wiyXww7JtrXL9xJpWCamJPMHagW9lSlisgVwWEEsDyVv72Odm0p62yBdqOljhtbz1kIkfIM1DaGIZ743BBzd4WBl8IQAKAwI+QHsnKiRMA6UMc6SMvcD1j4AXN/4BgNXOK0XOKBYzhQuAGlDxA6ApopoJkCuhkQ2gP7UG2vNN2QQr30ZmRyg1FstU5IIbAJAQpvwLYCSC5AcwCUCQxJQJ8M0HyAFQCcCJDlQGSvYxkA8Ugx9M81SmpCxtfjA4r1vLJBQCGwDyKJBSypgghD6DIlBrYBMHUksA0BDpHAKUbHK8kwuhQfX43P7uJmNFEFZujMPnLJoHliQlxyG758jFY/K23bZDWw02npHtsTJ9OfL66Z3moztaVk5/aJuW2D6/ZHbzjstfmo18A28cA2Uc+ESUwea/km7uA2ntwcNTFq37GC1byEtXxYOjZqPrHMdG5MvW2D0+H93oePhRw7HrN3r/35EzHHz4UcOuuz/ajD3pOux44Eja2lLB7UG5lUrB7iH5wP37tLfXCv364dnkdPZew8EL7nQMKpM5W3rw88vrnkwc31L26u//Zs4c2jfd9eXf/w4uLn1/98fX3/9/sX//nyWfPll+bHv5of/9H81Wg0mv8R/xf+aDT/0Wh+//737+///Pnx5+f3vz+//v368ffnNz/ePf766t63149/f3337+/PGs2v//vTy/8PeP/n68PXr6/feXvj+qd7V78+uP7+3rlHFw7fPrv9zpndC/OT+3eMH94zfmB+8NrZ6WvnV/9zbfWjR2sfPBs/cbxm21zysUO1g71+kyvDZlamzI/Ure3LaitQ9uaE1sQHtGZFtNRaVVX497d35CaXBfkmuLkF+Xr4+Li6B3h4RgcF5Ccl1RUXLWlpGF3cNdTVPtrbOdLTOdDSXJ2VnRkblx4fnxIbHxUWERMalRqfmJ+SVpiRWZCRUZCaUpSWVpuX01Fe1FGW11VV3lhcWJaZnpucWJiRWp6f2VpT3rGouqaoOCgoIjA0KjwqPjcj1s1TwFbCPWN5Zi5EthSKZ+rRhDAKl2DvZOXmaC+X8SAYXSIRhqcYyh0wOIEumqNjYSEzt1aYyCVkJoIg1mcoICRjPYJIh6bEOzu54SRAYa1bk0EoC0bFWEPcmMCfD7q99UptdPxEevF+rN52FzGfWJynLIuX5kZLAFWiC6cCOAWg6doohjaGpY1mayPoAM3UhlEBgq6DYulg2XpUMYwg0KFIdPECbSRbG0bTgtG04HQtKE0bzvgfOYajh+VqY7haBKEe0VifLjOiyvSJxno4oRZWADACgOAAGBNAGQDBAhghIMsBw0LHOgijDmTKVPiCZbzATFpaIzuznRFWRshs4ed0SXK6eXG1hIrlkvQ2cnwjvHyQ7RlFj1ykFVSkk1Gs9isC0YtgQQX68XWo8EqQNWCU3Q290pZXXa1VPYYqX6XXNIFLawNVffiyZvzwMqeJ5fadDQ4V2YrRLpdl3dYMgYG5LZnEATACoEsAgQXYYkDhASgR0PjAJxxanEnuarTvrLWaXRO7e2Puifn6Z+e3vzh34OPtq98f3frx8unPV0//vHn29923fz//1Xz6rvn8r+arRvNZ8++nP38+/f39/vvvTz9/vf30892nn2/f//zw6cebt78+ff758dOPd29/fvr04/OnH58//fj46cenDz8+vPvx9dPPLx9/f//869unPz++/P7++ce3j98/vf35+e2PT2++f3z9/dObH5/f/P728c+vL39/f/v7/YPmx0fN9y//fvnw8fH91/euf3h87+OTe+8e3np28/zLm+efXzr+5PzCgzOHbx7ccWXPlhMbx/aMLN091r9teNmeNatPbJo5t3PuzLYNp7dMX9ix4dy2dQtTq8fam1oLi0qSUrOjY3JjYobb6g/PTh+Zm5ldtWrT8OrdU1Pnd+2+eWj/lfmd+ydGxjs6Jru6d4yM7Z+eObZh44XtO05v2bVvYv1012BrUV1OSnFuUmFxZlluZm5NaeXy3p6u1qbyopKM1Iy01JTMtISY2LSkpOzsrMLq0vKRJa2bx/sPzq3ZOzsxvLi7vLAwLCTa1S3Q1SPY3snXTu1r5+Tj5OyndvFx8/Tz8gmICAvLSoorzkkrykqKCwv1cve2t3VycnIJ8PdPjIzKSk7KTkqMDgnzcnWPDAnJS02pKy2sLymsysstysoKC4mwcnC3c/K1dwm2tFGbOnL5Nii5GmdqS+RI4MZmBBNbvHUQJbpQ5h7CdYthJ5Qqvf15DB7CN4njHEGxC6KGRzh4OhIX1ceF+1iZ2OnzHXSco7CxxZzaRTaNhQ6JefTKNufislCOiMExZsnkxkouMdMSmS7Vd6MAJQLoAQDDIwebAlMjWFH+NEDk6eO5ejiOLp6jg+PqIRk6WLYejmOA5eph2foUEQzN1cfzjfB8AzzPAM/Tx/P0MGwdPE8Xz9dFcwGGo4Xh6WC4OlieNp6vzVDoMZX6QlsI21Kfbw1lW0JM3VEyN5TMDWXhj3GNJ3gmkdwScV4ZBN9MnEsMyjIQrgqEKtRYFAnIvYEqCC5yBkw7oAxCyD21rYOhFoFGcm8duQeQewKho5bE1lBhDZfZALYZ8HQ31YcDIxyA4wFNBGg8ILU0otHB9t4uT18HNzU3OkCVGuiVGR5YEhVdG5+0KCGtLD45NTTW28lNaSxiURgGhoaWSlM/d7uECL+81LC6ouSeRfkj7dXTfU27hpae2Dh5c9/224f33j1y+N7R/Q9PLNw/tvfmgbmbh7beO7nn0dn9z6+dfnPn4rsH194/uvXhyd1Pz+9/fPbPx5ePPr58/PH5Px8f3/nw/P6nFw8+vXn6+fWTr2+efXnz+MvbJ9/ePf/69sX3j2+/f3rz/cOr7x9eff/4+seX9z++vPv1+f3PTy9/fnz17eWj76+f/nzz/N8vHzW/v/+fLfL31z/vXr65ce7WoR1HpodmuuoHaouW1ZZPLW4+NDN058julxeOvLl24vHZQye2TG4f7V830DbSXTfQVDa+uH7dsrbJ3rpV7ZUji+tG+5onlrQMNFUOtdevaqtb2Va3tL6yKictJiw4OMAvIyU+Lz0lNzkpKSI8Ntg/0M87Ksgv1M8r2NcjPTq4JCWmOj8lPT4yOiI0JirM39fbwcFZZe1ka+dh6+Dj6OKj9vDy9Av08gn08Q/2DwlJSYgsLUhvrSkYWtw0ubJ3YqBzRUdtz6LS5S2Va3obZwaaJxbXrWir7q4uqs5JLUyLz0iKy05Pqiktqq+paq6tWLW4fWZk6Y51I/Nz43s3jS9snrh6aOPdE/MPzuy/e2L+1tFd1w5tOTW/7sTujcfm547t2ji/fuLQ5unjezZfPrr7/MLOA5umxvvaawtyMxJic5MTfbyDrZ287dXeTh7+XmE2vgly53hKRB6rrsu6o8unty6+ozE4o1CVWaRKL1Bk5pmXFFm7qBlwtJ6lN0Fib8Axg9gHSm/1eb0esX4w4HJ5ceDuRb4z1YFra4NP9oSf7vQ91B6Q58xmE9BwmB6RD+HZ6NNNdNE8HRhdl2NGdPaWQIC2l7dgqMajqdIuNZoBcGxdDEMby9EhivQoxnpsUwO+lQHbTI9tpsc2MyCLdUgSHQJfB8/XIQj1SCI9ksgAL9AmCHXJEl2yRI8i0abItRlKLYZSi2+jI3E2YFlp05XaZAVgWgCqOWCrANtGi2mpRTfXolsAmgWgmgOqKcBLAF2pRTABQkcdrjnc0osUUIBNaaO4ZyDdU0lsey2Jmx7XRpes0MYaA2MnNMMKMK10TJ0RCpWu3FjP0Z4W7GZeEOdWm+G7KDcwPcQu1M3Cw1Zpxmcd3HJ0ydVPMenJcD1tIgom4tJFfJ6DtUWIv3tSXEhhbmJ3a9XWmaGTe2YvHNh48+i2R6fm75+Yv3d85p++OAAAIABJREFU192TO++d2v3gzPy9Uzvvn56/d2rnnRPbby5sunt6990TOx+c2/fkyrHnt8+8unvp1f3L7x7efPfk9oendz6/ffrp9dNPr558fvP08+snn98+/fLm6Zc3T7+8e/nl3Ysvb599efv8y/sX3z69/f71w68fX37//v7797e/f77/+vXtz6/vf3//+Pf399/f3n/85+LDU/MXd45vH+4ebamY6l60vqd+73D3mU0jx9at2rC0fWhR1fJFpb3lhe2F6T3lmSsaSjYua920smvtQPuShorextrWqorq/Py85OTYwKC4kMDUqJD6/IwVrbUTS7o3jg4f27bp3PzW87u3ndq17diWTYdmJ6/Mb7q1sPXWwtZbx3fdPbP/6fWjb++e+fHimubjPz9e3vj48Nz7h+e+vLiu+flUo/mg+ftO8+2Z5vc7zb8fNL+eaj4/1Hx5ovn7WqP5rdH80vx68fz60UNbxnatXzU/s/LYtqlrC9sfnz3y4c7Fvy/uaT48+c/rB98f3/vPy8e/nt39eu/yuxun3t4+++zqsTvHd987c+D59bPPb5x7eH7h2uEdZ/fMHd2+bvfU8O7JVfMTy+fHB+Ynlu1fu2rn2PL58YGdI8u3rx7YONA5vbh53dLW7UOL96xZdnD9yKH1YwuzI9uH+6c6m7srCpsLsgYbKtb0NE33tk73tU30NK/pbRpuWzTYVr+4oTY/LTclPjM8LM4vwE/pQDa2RQjtYZYeUL9YSliyICxGGhUpF5gjOGYQvoWhlS/aMhAanilDEXXdY6kesTSOKYQmprmYK9UcRLkH9Gi92YFccb27MEOtrAjx6Im1W1fskWzOsxXQITr6hno62cWqvtWey9dHDW2IWT0dvXFTQZqXqrBFvbhQFe8KC/egAYbMQGgFFdtApWq4zMlI7mQoUxvKXfQtvGHmnjATV0NTV5jQxpBvachSGHEUMLrcgKkwZCv1+daGYnuIzBli6Y+0CYG6xJMcoxAOkVD7MJhHMsYtEeWWhHGOx/LtdZW+cIUP3DLIyCUF4ppm4JMP98018s6A+OdjbSKNJB7aLinQjE5uaichdwCf1k3M7eImN7JTajneSXjPREx2qzA4h9s5J26dE/Ruk6zfEbtvpO3Gwt7x3tbbp469vnv93YN7bx/ePbOw+/KpA3s2jh7aPPXixvkbh9Z/fnDh17MrX/458/7Wiefn5x+d2nrn4Mz13eOXtg1f3jF2bd/aawfW3T6+7cH5Aw8vHX568/Sruxdf3b/87smdDy8efH777MuHV18/vv724dXXT+++vnv55f3zLx9efX334tuHF98/vfrz84vmz3971L//H6ar/2h+fv356f37J/ee3bn86MqZR5ePP7t96fnVE/+c2ntl34YLO2cvb586u3l4/2jX3JLGwZq8lsK0nsqc/pqsnpLEjvzYjoL45RXJk+1Fu1e3HJ9ZcmJ2YGHd0gPT/Rv76weq08uTQ3Ki/XPjgxsKU4Y7qqaWtm4eW7qweerI1qnNq/s6q/KzEmLCAwJDA4Kiw8Ljo6KT4+KzUzPaaipXdbWPL+kd7e1b2ti0pKFupKdr3UD/7LL+1R1t/fUNfTXlS6srO0uLBhdVbVnZt29i1Z7xobnBJTNLese7OyZ7ezYO9m8ZXrVrYuzQxtljWzef3LL+6Ozk9tGVY93NAw2VvTVlzcU5ZalxcUF+8YE+RYnRJcnxWZFh8UFBWTFhHWV5o511GwbaNy3vnO6uHW8tn2ivnOppHGmv7astai7MrM5K6CjPXdlaOdPfumu0f8+aZftnhvZMrdg5PnBwdnRhbvzQ7Mje6RVbV/VsXbV481Df9NK24a6GrtqKqqLCyrysorSk7NjI3PjoysyURbmZTWVFjaUldUWFtWWlBVn5JXnFhdn5JYVp4XFmVu4MhQfBIZBq70+mm2ib+yBcIsnqYJxbHCEkh5pYy8tqYeU0mEdmmxR2muR3SAPTcAonREywa5y/vyFdC8kClgq9OEdClhsnwUkRaCVPVpsEKESmfHp1hEOgUljuI+n0FRe6iZLDJK3F3ttX5TnyRYtK3Bb5y3oLg1tz3ABLBqWK9bAcbRRLC8UGSAZAMgCGA/A8gONrEUSAIAIkY0CX65IkOmSJHlVmgBdqUaT6OIE2lq9NluhiBYBuqkWSALwY4ISAqdBjmGmTJIBuqsOyNBCrjRReUHN/qDoSZRsCsQnWNfPVNXbRNnHRVkfCrEP1Y8o4+QO8pDZUSJlufh8juADinqTnEY2zDyBSTQGOA7BkAACQK1BJCdLqQs+q/PjOqop1w8s2jQ+tXty2tKGqp7ZsRUvttuElN0/sv3/x6P3zC/fOHfrnwtEHV04/un728Y1zT+9cfvbP9VePbr959s+7V08+vn/56cPrj+9efnz78vPnt58/vv7x/evPH99+/f71n19f//P7+79/f/398/P3r19/fv/88/Pnn1/f//z68efb55+f331/9+Lzswevrp+9smfTVEdNW3ZqR35GTWJUbqBbfqBbVZRXY6xLQ4z7cGnM2uasNfWZqyoTO9JDO3OilpXHrWnNX9tdvWV564kta87Oz53ft/nivrmrCzsuL+y4cmTnjTOH7l09/fLRrW8fX2l+f9Vofmk0fzWa/5fb1Gj+1fz99ef7p9/fv3z/9P7ru5ff3j//8vrp51ePfn169e+3d//58urj8zsPr5y8vLDj2La1e2ZW7lu/+sDG8cM71h7cNn1o6+TC1smDW6c2TSzvba5pqCwozkxNiY1Kio/NTE6qKSlub6xqripb0lY/0d+xaWTZrrVj+9aNj/T11lVWVhQUlufmVORk5SbF5ybGJMfFxsfGZWektVQVrexo3Di0ZO1g7+zKJRtXDUz0tS9tqq0rzq/Nz6zOS20ry1/RUb9pdNmJnesOb5nYPDk4Nza4bqh/tLd9qLtxoLly/crF5/Zufnzp1Lt7V19eP/3g1MHL+7afn998dn7T9YVd908ffnj26PUj86e2b9y8etnGFX0H141cPrD9xsn9V4/sPLNz/d6JgemeuhV1xUsqc9qKspsLMuryUqqyUuoKMpvLCzprqzvqahpKi8ry8tITElNiYxMjw0MD/H19fJ3c3D08fbx93FliHJKuB2MCrAgwVcAzG57RyWgctx7e4L95R+b+reX9M0FLZ5z71jgsHvVeOunZNaZe1K+qHbBprosNDhb6JhAd/HHm7ngLN4LcxtDG2tCMA4/3YJYGif+X+Q8CgIKGV9JJPCyWDEEhga62tu5wV3hvqW9Htrq7PAhgaYYknqHACk01NqSIDPBsfTRdG8nSwnC0yGI9nECbbmJIlxuQxDo0mSFFYkCWGNBkBhSZPlWijxfo/LdCMtZjKgwZphCaiSHVWB/N1SYb61OlBjwLGNlYl8DXxrABnqeFFwCKFBCEgC7ToogBxwJYuAOfaLiluy5RCKAYYGGuFxdssqjYk0GjAQAuHzu8ed2mrbO7gjwD967bum5gePfI+LUDe/dPr5rurRuozVlSmba8NmtVU+6ansptQx2nt0/cPrbj6bXTL+5fefvk3vuXT96/evbu5dMPb55/fvvq66f3Xz+8/vH546+vX35/+fTl1ctXD+48vn7l+snDp/dsPTg7vmHZ4pGmshU1mSurstY058321Wzoq5rprpjtq1nXU7Wut3xqcfm6pbWzA4tmli+aG1u6b8fYqaNb7l4//uzh5W8fHms0/9elsz+/fr5/9f7p/Zf3bj+4fP7GqWOXFvZdPrr/4tG9V08dvnXu6KObFx7dvPjw5sWnd68/v3/9yc2L9y+eunP++OWDuw7Mrjm4aWbvuqmt40O7J1df2Lv1/tmFlzfPf3hy9+Pzh5/fPf/46vHn9y++/D9cvWVX203f/f1rC9RpaUvdXaGGuwUCBHcI7u4OwS24u7u7u0OwCIEQAyIQglOqRw/+D87zuq573bPmDcyDPXut757Zn72tb/vMb3s7h9u0/c317VXcJh7NJC8dbKwd0lYPN4k/9jZ+7NL/HG3/Pd49+ef7yd+fJ39/nZz8+/fn0a+D7ePtzQ0yfrCrIykuPtA3yN3R283Ry9bCIcTPPyY4yM/T28rM1svTpyg9qb2yZKy5HDXQsj7TT5vvXxpumuus6CiML4D7FsYH1eTEdZZnDjWVDjWXj7RVIrob5voa57vrWvJTsiMCkwO9s8Nh+dHBmSE+MZ620R5W+ZF+NSnhzblxVSnhid4ONpoK6iAZsKiovISUhpwMVFXBUkfdTENFQwGsDpZVkwVpyCuYaKn72JhnhvrUZ8L7K7KmW8qQ/c3o0Z6Zgdbpvsa5gVbUWBdquH28tbwlLzknKjDWzznCzSbIxT7S2zUu0DM6wCvE3SnE0z7UwzbG1yE20D4e5hzu5Rjq6RjgYuJpr+bhpBbop1CabpKeLp5WAorO40qqlI4v+BJXJJxcIhtXIB6TI5qUKR6SzB2fDw7P+hAaouIWzgdLEQhJk3aPELTwfW8D43UM/iohcw8aKFjVpv/g1hUDJ+GUAk1ZMNf/5z/uqYfcnDdessemKXgFirrDhP0D5IDrT1nZ75+68gi4dAe4cPvUjQds7PdYzt0GLt8/c/EOcPkBcOUhcOUxC8djtqsPTl9/xnbjGev1F6x337Fwvj599fGpy48BjmcAxwvg0gPg2rNT1x4D1x4CVx8B7A8ANk7gFAcAnAVYOACAHTh/C7j2mO051+03Hx/zC31QlBczM1WzMtH2dDaP9LHPiQwuTY6sy4rrKs9ZRw5/eHEbAACuz3IXrj+5duvJJXb28+fP/u85Yrx8CXNj6MnhhdE+xODAQGtDe1VFS2lpXgI8MdA72c8zPcgrO8g+L8whO9SqKNqlOMI5O8QpO8whK8AizlXfz0LXWRcUYquR5mtRGuXYnh86UJMw31WIG6+iLvZuk6d31xZ2yXObS6MbyyOMpeGNxcENzBBjeXIbP7O7urC/ijpaXzygE/bX0HTMxGJ/fWdeXF16dFE0LCfUtzgmsCopvDYjpjIdXp2VWJGRVpSSkB8XU56eWJQSlxEVXpqaMNRQhR3p3kBNHFFxP+ik71TCEXnpGwlzTJijTfXMtJRNNZYg2soGKrJac6NHq/MI4x3rc4NbS1O7hLmDdfQ+ce6AjD5Yx3yjruwTF45W0T9p2H93yL8Z+O+b+K3FscW+6tm2QnR78cpADXmsmTzRwcSOby8hKFNdc/V5nenh7WnBNXCf2ni/+tSI2tToyrS44rSkyqzU8ECYq7OLpoaBuKQKWEFbUUlPQAzyngfEL6QoIakOktLQVdWN8PJJiworTo7vLCtCD/aQEaOr08PYgda+0sz8aFhCgFeoq1OAs7OfnV1WmF9/dR52pJ0w3YMdaVsebUf3Ny8OdxKmB/GTg/jpIfRg13BD1VBt0VRH5fJEN21xbJMwt0lE0nCIxZHO3saytuqCnuaygdbK7pqclpKUtuKM4eZK1HAHHjGMmxpY6G+Z626c62lG9jYvDDTP9TSPNpS3FWZUZcRVZyRWZiQVJ8bkxQRnRwVkhHpXp0X11+RO9zRipoaw85PYuSnM/DRqegQ5NTQ7OjA92DPS1TbWPzDY1jnU3t1f39hZVdBSmVxS4paaDUrMlYjLl4nOFIlNlwhMeBmdw59QLObtBY4tBifkK8TmguHZkinFahnF+gUVRqWlWmrGb+vaDIS+PuNgvyws/cQnWKG4wqKsxjQ1S0/XTMA7WJFX7E5ilmJYNDgmRsvbWxR4yX/lxlOWWy9Zb79iuc91/v47Nj7FK2Ja18CG90RUr3JJXnz68TznU7YrD9gu3zl9+e6pc9eB83dOczxjvcfFyi19iksW4FM4JyvHKSv54N3nm4/fXn/86vbzDw+fvH3I9fWDpLQIVEfTx902PhyWEh6WEAwLdXf1srX2tjU319Uw1tYw0dYx19W3MzJ2sbDydXQM8fJKDoJ1lBWx/A/aRlFWEqqn7mprZG+pB/NxSI0PrihKritISQzycDPTczfTCXQ0ivGyCnczC3UxhPtY9FSk4BA99JWFPebG4d7W4d7O4f7O0bf978dHP39+//vn18nf3ycn//z75+e///z88+PoeG/zaJt+wKDtUEjbq/gN3AIVO7+OmdrELTDJS7s00t7m2gFj/XCHfrSzcbTL2GfSmRQ8k0qkk/Dry0jKCpq2RqCtrTDpZObGKpNG3GGQ95i0bTqBsjI3P9jUXZvRWpLaUZEy0Vo43VHUUx7fmBZUHedZFOZQGGKT6qqf4qYfaARx0ZaxVpOxVpMxVZZwharGuZpm+1skuRvAnXUjrLWz/Sy7MkOGiuImq1Mw7UXr071b2Kkt9Dhtqos00rbYVT1cltOcntCRmzZclrPYVbmDnfq7Tf5ne+3nFunHxsoeGb2BnVoZb1vqq0d11SwPNKyMNC0ONiK760aqcisTQiKcTWz1leyhym7Weglh3gXJ4fUFye0VWX0N+VO9tfOjzUPtlbUFKenwMG9vT083Dz8vfz93b2dbZytTK2tTcxdrG0cT00Bnp4Qg//TwAG87CxuoroupTqKfU2aYT1aId35kQG64X3aob25MWE4ELBXmnRDg6W9n7mSs62trFu5uD/d1SQzwivdxifF2jvVwifRwzIoM6i7Pxgy2ECZ7l4bakd11k01lLXnxWUGekS5WYXaWIfYWkS42sR42CZ626QHO2cEeRTEBtRmxHeW5PTUlXVVFTUUZNVlJdfmpTfkpXeU5/bXFY511M8Pdc9PjszNTiJlJxMTY9MTY5HD/xOjg2PDg6NDAyGDfUH9vf193f1dXd1trV0trV2NrR01rU2V5Y2lebqZdXLJmZIpicrZpVLISzNU8NAaSlGwYCVewdnnl6PPW3esFLz9w/RoAAICM4q1nT64BACCv+zwuXCwuUgqeIBcZI+Xq8VZT6TkAAEY2j7i/nALJ3tLWewG84mO7fJ/11DXg6mPgxguA4xHA+QzgeAAALADACrBeAYCz/9NqAQDAOeDqzfPP3t17w/2IT+iVOIhXXkkUagQx1lJWlJMTFZOQkJIRkwBJSsvJghWkZcFiEpJiElICAqKCwuLSMiADHS0rEyM3W2s/Z1sPe0tTQz1xSamPPAKfeHh5+fkkxARBUiIgKWFDA43/9NNdvXTZ0cpcU11VU1XV0ghqZwQ119XRAIOVQCBjLWWYq31qWFBRQmRTQWZrcXZXeT6yt4Uw2b8y0Y8d7UQPtiHay6caC+Y6q+Y7KmZayseqshoS/MpD7eqiXDsygkbK4hFNucjOUkx/LXawATvUhBmsR3WVYQcbV8Zb15GDmyuIbTJ6l4pnrq9sknFry0gyGrGyMI1Hz+DRMyvoGSJmFr8wtb6CpuKQuxur+0zq0e7Gtz36t0Pm8cH2j28H/3zfP/nz/eSfXyf//jr5+/vf39/+/XHwe5/6k0n8tUv5yST92l37tbf+e5t4vLHIwPbTFzoZi0OMxcEfG8snP3ZPTr6fnPw5+ff7nx8733fWD2m4/XUsdaZ7tDy5MMy1Cu7XlBaaHegY7WzubQn1dTD1sTcJcbWO93LI8nUsDHRsSApBd9euI4bXFxA0NIJJWDjeWv19yPy5Sz9iEPYo2EP6yjGD+IuJPzkkn/xhnpwcnZz8OPmz+3drZW8FsYUZ/UFFn+ytnxzSTrbJTOzUdGtVb0V+S1lBRV5udlIyzDdIT9/GwMA+Piqho6FhamwAs4DALkxj5yaJKMQWYZ5JRK1jJlcQg3MDrd3V+WWp0YkhXj7O1k4WRv7OtpkxsKai9NGmiunO6oXeppmepvG26qH6kvbSnPbitJacuMbs6MbMqJasqI78uJ7ipJ7SlOG6vJHmkqHGoo6S9JL4wCK4T09VFqKnYX6se7KnfriptKciqykLXpEAK4H7FUb55EV4ZAY5J3tZZwU5FcN9GzIiW3MT2ovTu8pzustz2krSW4oyWstyOutLB7paRoYGRkaGRkYHh0cG+od6+/u7urs6ujpbOtqbW5vqm2vrG8urGytqmyob6ktqq4vKSjOzi9NSK3OLKnOKKjLzyzLyG8uqa4tKfZ1deLg+XGU/fePaWQAALl34r5984LmoY/TQK5LbKejl/SfnOe+flVV6/OjV+SdvLgEvv7J/ErujaMgio/3k4bsbDx7fe/7u5Z1X98TEBeXlZawtoP6eDmkxoSXp8QXxkXlxkRnhQWnBfhkhAVmhAXkxYblRoYkwn2BXO2tjHYiCrJCIiIiopJS0rLy8vLy8oqysnIiIxFc+QX5+IWFhYUlxYUVZcWNtNUdTPXdrQ28HE0dzPUtjXXc7U3igW2ZsSElKZHFqVF9D0Y3r5wAA+PDq1WhzVWZcRATMz9XB1t3JLjoUFurn4e9h5WipZQlV0VGTU5UVFuXn4vnCLcjzSVNO0tVYK9Hbri41bKwub3GggTzXtzrXS5ruXhysR/XWrC8MMwkL+2tLh3Tywcb6Lo20u7nOpK8yKYRN8vI2fW2bRtrZIO1sru7QVzfXlik4FAE1vTw/jkNOLy9METCzBBQCh57Bo2eJ6OmNVdzO5vrh9ub+FnV/h37ApO5v0/eZ1APG6gGTesBYP2BS9xmUfSZlf4uyv00/ZFIPt+hHO/Tj3Y3jva1ve1vfdhjf9xnf9xjfd+g/9zZ+Hm79Pj74cbj945D5jUndJqDp6BHq/MAmZmRreY42P4DtLZ2sTZ+qz1ocqF0Za8X0VnYXxRbHeGeFulWmhA9W5yz21y2PNC4N18+1l/YUxxdFusd7WBRHebTnRo1Vp03XZs/U5823Vsy2lI7VFXTnp7blJHYWZvRXljTlZtVlpjVkJNdlJPVXlqAHu+e7W+e7WoZrKlpyM6pT4jNDA4McLNxtLKE62toa6ioQFUWImgRIWVASoq9v6ufpmRgRkRkTDw8ODvfxiwsJyY6HV2WntRfnNGfGViQENWaEj9TmjdbmtOTGlsbDotzMg+yhwfZGkU4mcHeTBE+zeA/zDJhDYZR3UZR3Kdy3JjlkqCYHPVhHRI6Rluf+s4nYOQJmCjcztDDUMttXPz/QvDDYujDUihrvwUwN4zALOCwSt4zBoqbRiNG58f75qSHM/CQGOYdGIpDziDnEBGJyCDE1gpgcnZ4amxgfnZgYGR8dHh7s7q6vaMpPr0qDV6XBq7Pim4qyuxuqhno7hob6h4b6hob6Bwd7+vq7ujtb25tq68tLKwtzijPTsuKj06ND0uGhmVFBOdFBmcEe6f72cc4Wbkba2nLiXK/vnGFleXiH48b1ixcvnWZjAwAAOHsBEJW4Cpa6d5r1NMdNtvNXTl+7wwq85WF/yXsbAFg/Pn0Lc3PwtDLzcdN68Rl4//G0Gpjf3dTE2cjISltDWx6kKispLSwgLy2hoaRopKliqa3hYKjtZQV1NtVzNNezMdc1N9CCKIKFRETEREUlJMTl5aQV5WUV5MHKEEULY31/V4fsGFhdbmJbUXpzUVpraVZxSmRsgEu4u00SzD0vJignKiAxwC3U2aoyKeLqVdb/1kqd/u9F8r91U4+vc/7ZINDQYxuL06Tp3uWRdmRfw3hLaVdZRkMOvDIlojwBVhITkBXknuTjHOlkDbM09jODehiq26jJ2ipLu2uDYu10C4IcmpN9xiuT0N3lhIlOCnaavjK/QcLSiYsbpEXGGg6PnMQgRnALU8sL0ytoBA41S8DME1AzxKV5EhZJJSD3GWt7m6u7VAINPbhNIzHXMXub63vb9G06eXdzdX93c59JPj7Y/v3r6M/vH//8+vb376/fP/b//P7++8+vn8d73w+2vn/b+7ZD+7G3+ev38Z+f+yd/f5yc/D75c3Tyz/eTf3+f/D76++Pgn+PdYwZ5hzBHRvTghuuOt8i/v+3++X7063jn1xHz94/9X/uMHztU+vLUQl/NVHMOprt4CzN6RMMdM4iH6xjKbH9/aVZDZmJrXnpvaXJfecpIbUZbQWxjdlRdRkRepCfc28bBQFMTIqcoC9JWVtWAKOooK9roazoYqPtZG/nYQP3sTIJdrcK9HVLD/Gqyk5qKs9pLstsK0/NiAitSglD9tc2Vee0NVZ31lZUFORX5uXWVpXUlRY2lJd31tUMdLWO97ZvL0+vIAcLsEAExQMGM79CJ+7vU70dbx9+2D3You1tru4zVbfoKc3N1e5NMJ6LWVuYJ6AnURDcBO03GLayvEtZWiWTCComEJ+JXCPglIpFAJK4QiSt4Ih6/soTHYZeW0EuYBQxqAYOcQS/MoJGzSOQsCjWHnEfMz00vzE7OzkzMIaYQiMmZ6YmpqfHJ8ZHJieGJseGxkcGRvs6+xorWorTq1OiyhNACeHBSgGeYo3mMh0OMu0OEi12Io7WflamPubGPmZG/jVmwg0WEh0M8zD/M1zfCzzfC1zvQ1dXL1trJyMDBUMdeT0NbWkzk01uuV3e+vL/Pdvb0g3vX7t++evvmpds3L1y/fp79yrkLl1kvs7MAp4ErN9g4OFnvPLwI8Ajcl5P/YGeuAgDATRYW9bcPm+0/tUVIN0ZBqmKhuSH6MW7qPlYqrqbKFnqyEFkRcTHRT18+v+f6+Po91xsuLu5Pn3g/f/7Mzc31/vUX7tdCfB+V5CSNtFWsDTShagrqYHFlOVEpCYGP3O+/fuL+xPXh9fNnT588uvvg7utnD0HCX+0NVEJcLaJ97UKcTXwttfztdGK8LUZacq+wA/+/dep/+ORXTrNMNZT6maobyAuqiX81UhA1V5PyMILEeRhnBlrlRdgXwz3yo53zox3LU/1rcsJbi+GDzQWjHcWI/krUWCt+YYhGQm6uYZmUFfoqlrGO3yAtUQgL9NUlKn6OtjLLpJJwiCHM1CgePY+dGcMhp/CYhaW5yWXUNGFxbml+goie2dumM+kEJnVlZ4u6s7m6u725y1jbY1KODve+fdv5/ePg37+/fzLIW+hxbG/daHX2YGHSUFHyeHnaVEWxfM2qAAAgAElEQVQ6oiZrviGXNNKygR7fWJxam+lf6msYLklqSglpTg1tTQ/vyI5tSgyqjw9sSw8Zq0he7q3aRA3tEeeZSwhMX+14deZiTx1tYWR7ZeFgg7RPWf7GWP21t/nn297fH4d///z45/f338e7P7epB2QkDTmyONK8PNGOHW6YaytAdpZuoIb38LO7xDk6emJpsKW3LD0r3Dc5yKM4JbIuN2mkoWyipXyht3a2u2qkoWCkLn+wOr8pO7EuM6koPjw9xLMgxr8pP26up2aHOPd3h/gPc42CRc6NDLRUlBakZ2cnJGckpWTGJyVERHo7uVtAzRxMbTJDA8tignsK0/sKUsZrcrHDLYTJXsrSPHVlcW0ZSVvHrxMXaatEGm2NskairpMp1HUaZY1Cp66RCaukFRIRT8Jjifhl/MriChaJx2FWMPP4JdTyMhK3iMTiFpcWkUtLSCwOu4hFLS2jFlGzGNQsCjWLnJ9eWJhZmJ+am52cRUxMjw5Njw5NjfZNDPaNDfaN9HaOdLcMd7YMtDf2NdW2lZeUp8anB3v5WBrY6aq5mut6WEJ9bI0DnC28bUxdLI3cbUz9HMz9HS38HS3s9FShEJCOgoy0iCDPxy+fuHm/cPMJ8PAL8wkJ8wuJ8guAJPh5vz578PjqletnX729+fzljfv3r96+ffn6zUu37ly+cfPi3QeXLlxhucjBynbp1EWOM8CD1yxPXl258+Lcwzd3AAC4fxowfwoUaQH5WkCuFlBiAJSbAMVGlyot7zT7fmoPFGrwFiv0lMn21oC76gY7mkT6uaTAg7NSo/PTorMSQlOi/CP93WID3dMi/IuSIirSYnJigqP8Xf0czGL8HNNjAgvSIquL0lpr8/uby4aby/obiprz4qtTQ+uzo3oqM8c7a+cG2v/s0zgu/U/BItvpCxfPnLtwBvgfXsbN8+dHa/PL08KHWorw8wMb5DnGKopJwTFopA3KyiaVwKCS6AQ0c4OyubpMJ6G2NtY2yEuM1aWdLQpjbYVJX6MRUVQiepO+TidhNlaxO1sbOzTC/vbG4d7WPmP9aH+LQsCQcRgKEbeGw66uLK4uo0nLSAJ2jryEJGCRBAyCTl7eZVD3GdS9Ldr+FvVwd/ton3nAoGwuLywNtY1X5tTCvfMCrOOc9JK8LJP9HDJDXCsTg2uSgsrgfmVw98pYz97cqImadFRXFXagCdVVP91W3paT0JAe3l+aOF6biuopI0930pfGdtcXd3Ez5JGWkZKU4jCPwjD39mx4T2FCfz58tCxpojxxqiZzvqlgpbeSgujcXJzYQI5RZnqxXbVjlRkjpQmIhpzVyQ46aoSJm9nCzazNDo/VFLVnxrdkRDalBI1UZaO6q5B9VYiWgoasyBAHY1t9VScjHVdT3RSYW016dFdJel9lVl9ldl0OvCEndrghHzfaRh7rnGura8nNyImJSgwK83NyN9Oz1tM0U1QyBEP0tfXMzc3snJ1cvT1cE8IDqrPChxqy5vorkSPNqKHGqday4brsqa6K2a4q5Ejr0lTP8twwETtPIa1QKaT1NdIaeWV1nbS2vrpGWVunrK2t4tfWyUQ8lkjEEfFLeByaSMARlpBkApZMwJGW0EQsCjs9ipoYQPQ2T3c2zfQ1DTeWLIz3z48NzI0Ozo0MjLfVDlQXNmXC69Oiy+NgpXD/ysSwnCDX3HDvVH/HFF+H7FDvWA9LuJd9XIBrRoR/cpB3gr97QoB7hLtDqIttrK9rnI8z3Nsp3MUq2t0+wt02PsAN7uMM93UNc3eAOdm4WRhrKCmApOUVFZTlJOVkpOQ+ffn4/M39u4+u3rx/8frdizfunWPnZL1+69zVW2cvsJ+++fDyg+cc955euvnowqUbbJeunr166yxw5zHLk1dsYNXXIEUulvNnpflffXx0LUiBM8/yRoHFxQpToMYBqLAA0iBAmjyQqwGkKwLRIkCBKpAIBqy5LnmK3HMQeqjx8Qn40wd7RalgKNhBTdRWW+rdm48AAHx8916A5ysfz2clOZCDib6PBTTAyiDBzTLLz742MayzOK2/pnCouWqsvW68s2Wyt32ss2Gqp/WYscr+P+SLM2dOnT1/+uz5/wOB32a/XJMW11qQOtvZiuxpme9qw40MUObHmHg0fWmOtjxHX8XTiGj6OpFBIewyqAe7jAMqiUlaIs+Nr4x14yd6V2dGaBgEbXGGip7Cj3XNNhf3FSY0JAX35ScMlWWO1xbPdNQN1JW1VZQOtTQjBvsWJsaW52cJmAXi4gIBM0tcQhGQ03jkNAWP2lhdYhDR6xPN0xVRHckuJTDTIphRXWpAX2nsUFVqT0l8VYJ3dohjXphTQ0rQaHXiykjdJnaEgR1fn+1GthfUxntlB1jlhrrkxnh2V+UuTnUw1zC/9uj/HGz+3qXvEVFLfbXdeVFhdjr+tvpxPrb5Ud6VyQFdRfGI5jz8SOvW8uQ2cWZ/fXGHhFyb7cWNNCDqM7oyAsrCneoTvZAdxbjhhpWBmsnyhI5UWEOcT3G4U26UW1VaSE9x3HBFYn9R7HR99nJ/FWW2Z22me6m/tj0fnhHqGexu52ZuEORsmRLo3JIVPdFYhOquR7RXd5ZmJwcHhnu4e9g7uTm52tk4GkItJOU0wBBDLR1LQ2NbBzvX0ED/zLjw8qzY8abc1dnu3TXM0Tbt4GB3Z3d7Z3trd29nZ29ni8lkbNIZm1Q6hUwhLa+tLK6TcFTSMnWNSFklUEnLJOQkbqoXO9yOHWnDDDbjpgcIC5MrC5OEhWnUcMdkY1FbRmRVrH+Wv2Oqp3VmoGNhpHddZkxtWnRDVkIxHJYd6h3jYgmz1EnysUv1cyyJCyqBB1SkhJfGBhbBA/IjfdP8HQrhAQXRftWZ0RXJoWUJwXmR3rEeZtHuFoH20BBnEydDdVtDdUMlKSUJATGezzxcHwR5vvJ+/iIpIiYuKMT19gPXB+7Xr959+PCJm/vTpy+fnr568ezF2+fP391/xnn32dXbj9jvPL3OcecC+51zHA8uXrp99vItliu3WG4+Pn/n+cVr99iuP2C58YT1+dfzQjLsbz5dAO7cu3CJA3j+mlURzHWGDdD8+jITygl+edsf8sbfiAdmCrZX5raQeRVhygc3+hgJOV9ucylD81SmMlBjAfiLAGZvAehLQJwTeHMWeHcekOEEIiWuTHs9seQBpJ+cAwDA2cLEzEDbRE/LTE/HzszA2cbc2tjAzcbS3lDPUlPJ2UDNWh0c7WIV42qZF+rekBFTEQebri/+34iCje3M5StsnJzsV69cunzx7ON7N988fBji6WYJ1dJRkRfm5xET5JXg51eRktCSlnDSVUn1tCuN9KmI8S+L8i4Icwu30nbSBlsoSxmDxdx0ITAzzVgX4xhHkww/u3Qv28JQj3K4X0lMcFFUUHFccHaoT6K3TZybVZgNNNnXKQnmkR7uX50Z31tdhhjsXlqYImBm8egZ4uICCbtAxM4S0LN41DRxcYZGXGTS138c7f/98/3vz6MfzPXtpeHV8calgQr8RBNppmtjeWKbNHdAWznepn/b3ThkrO6tYhnYUQZ2iIkb2VkaYS4O06c7cX3VkzXpXbmR1XDP+jj3jhTfjoygvoKYnqLYzrzonoKomcYM+nwXc3F4h4jYJSMPaEv7VPwRY/WIsfqNSfnGWPt5wPjzbfvvr4N//xz/+r7zfZ/xbZu6v0k6YpB/HTL+/bl38uvbye9v//zc+3288+to+8f+xgFlaRu/sD4/uoGeoqJGNjDD5Lk+1FDTTE/dREdNZ1V+U3FWY0leW1VpV3Nda111VVlRUX5uWlJiTGgUPCI6NjIyJCAwyN8nwt+jLD0G0V5OnOwkTXauzvRSkaM0LIJOXNygEjYoBBqFRKWs0igkOm1tg7a+QV2jruLXMAjsWMd4U+FodeZQZepwZfZwWcZQeUZPfmJnflJbXnJ/Zc5oU/lUY9lEY9FkQ/FEfclcRy2iq35+oG22vxnRWTPWXNJfk99elFybDs+J8M2OhJUkhjcWpHSWZfZV5/VW5vZUZA3UFgzVFU501Y22VUx0Nw63VUz2t070No/3to73dw11N49PjEyMDcwszM/NI7BY9OL89OLMBHK0Z6KrsaemtCwNnhDkYaatqqUMlpWSAMuCBAWEQNIgIUEhSQkJGQkxMRGetx8+fPzI+4H73Tuup6/ePr7/5MbdZ1c4n17ieHjuxrOzV+6x3Xhy7trT8xdunWG/y3Lz6YWbzy/I63HHxCha2ggBl6+xsJ0DFCQ/C3x6ZKInCgCANTdgzQ3A+IAqK6DKFah1Bmo8b1X7P0kyum0n8TBAR9BG5Yu9qnCQkWSowQcPyCtX0H0TfnaZJywfrwIf2AFpTqBAARi2AWSfnwYA4MmduyoQBVFhISlpCX7eL6JiIp95eL/y8EpIiMuDpM2gOiY66qY66roqCrpKYCM1RXU5cRdLg2sc5/8jQtYzwI0bF69du3jtysVzbGc42NnfPH5ioa8JkRVXUpA01lcz1Ve2MTUw0FY10lWzNdHxtjZJ8HcujPZrzI3qLk0YbcifaC0ebczvLE4sSQyNC3BLCPEtTIwqjA8vSQxrzU+pSwvNjLXJjQisToxoyYa3dls25wZVxvlmwazj3E2KIl16S2LnOsuWxruX54ZXZsdWFqaX58dx85M45AQeNU1AzxCXUXjUDB6NWEFO4lFTRPQ0jbC4QV7e3aIf7m1922V8P9z58W3/eI9xuMs42KYfMmmH27RvTNoehUBDjxMnOxe6aqabSyZq8yabSqdaitHdVaSx+u2Vif31xQMG6YCG2ybPMwizO+uLh5vEb0zK/gbpYIO0u47dIWM2FkcZS+OMpbGtlbltMmqPit/bJB9sre/RSQdb1P0N0gFj7XCLcsCkHO9sfN/f+La/9X1/6/ve5tEGaYeEJk33ofobEO2VA/X5w02lC8NdmOlR9MTQwvjweF9XbXFxSmyijwfM3MTRxsLVxz0gLS6xvri4r7mxu6GqoaKgIi+9JD2+Ij22IT+5qyKrszyzMTNqqDJrvquKODe0tbq0w9xkMje2Nmmbm3Q6nUKnrNLWVlaX5nGI/sWxLsxIx/LkAHF+jDAzsjTaPdtVM9FQONVSMlyb21WSWpcRXRTjnwZzifO2i3K3DfewD7S3dDDWt9DVMVBXMdfR9rI2jvRyig/wSAnyi/RydbMwszeCWhsaWOnp2ZsYuZgbh7s5wH1ds8ICimPDypLglWmJdTkZ1SnxNRmJVUnwisTo8sTwlrzkloLk1qKMuozY0ugQuKuNrZaGjqycvKCwgqioupS4nZ66v5VxeqhfZph/SWJkViQsPcTH28rE1khPAwzSUVLQUJCy0FEBS4lKiAsJCH7h4eV++/7FF4Hnb7/eeMvH+YqPXVDxhqj63Vd8Fx5xXbr3+vyNJ2cv3jrDdv3M6cvAlXun9U14gaucrNc4z585Azx+yG6mq8h+9TqE502G1RNvQaDSDKjxBKodgCpboM4RqLIEAgWAWLFTTZZAqwtQZnyh3u1hke19W/Eb2nwPDCXeG8l+NVWRlPn6zkn2VZkJZ7TOo/8ISUNLQ1hEWA4sKyomCpJX4OETFBGXEhGXEhaVACtApGWkVVXVQHJyKsoQOTkZfV1NZ1vT+3c5/tcJ2dnPsrAB586dPXeejfXMGa5nTxvyUjtKsvoq8zoKU2oz4UkwlwgPu3Bvp+QIn4KE0PaSjKnWKkRbzVhDWU16HNzL3lFfw1INrCcnBFWSgCpJ2kEhXmZq0a5GxXAHRxfOhBZObctT3Q2eCJQtEp2AmxikLa8yyMO79Jmfh3sHTMoOlbhNJW1RCEw6iUklbJKXaMQlCn5xFTtHQCOWpvtxc+N4FGIFOUVYnFlZmFxBThMxcwT0zApygohG4BcmCfMTROTk2vI8nYil4uZpOBR1cWp1tp8w1UWe61tDjVGXpraIyE387DZ1eW+D/P1w58e3vePDneODreOD7eOjne8HzONvB4c7m0d7G0fbtMOdjcNt2hGTdrBN22esH2zR9raoBwzKHn11h07cpuC3KUTGKp65urJFXqIRF+krixQscm1xfnl6GjM2jOjtGW9rHWhq6mtpmejrxcwgCNhl0jJueQGFnpxcGBuZHeofbW/qaKipKcnNSo1Ljo2Mj4lIjgxKCPaN8nWBOdkEOdnFejrEedjlRfs35iX2lOeMNxQj2kpnOyrmOivQ/XXo3qr59pL5jjJ0bwVutJU4N0CaHyPPD6+hJsnIccrKPGl+BDfeieyqGq7KrkkMzglySw9wzo/0KoL712ZGNecldxSnDzWUjDWUdpRmNealZEbBYO6OME/nUB+3GJh3DMwXHujlYWthBdXXVdM00YeaGxrZm5vbWJiaGEA1VFRUlNTk5FVk5JQkJOXFJKSV5cEG6moGGmrGWmqaCmCwhLiUmJiGvKyZuoKHua63ma6XuY6biYaXuYGzqa6rBdTRVN/ZXN9MW8VUU1ETLKavLKcuK6mtICMj+FWUl0eUn0dbWcFMT83b3tTb1tDf3kxJWvzLlxefvr7iFXjBL/qcT/DJ/efnOR+z3nzOcuvVmRdfL7zkOc8txPH844V7Ly/dfHqJ4865i5wswDng2tOLAMc11pu3z7FfO3P74QVBgYfvPzx8dOO2qsBH8dfPbXWgMCtTuItJpiekPEy22OdRic31IDG2WvNTXYFAlRVQqANUGwPxcoDuYxbQrVNqjwHBm8DTC6fe37xoI/okVJ8v1EqU4xzw5QsPCAwSFBXkEeAXk5IREBGVU1QSl5R59vItcIrlPxOX25y3IQoQiCJEXl5eTVXp9cuH/3VCljPnL7CcPgOwsrKcY2MDAOAscAosIcD95vHX9y/kRXkcDBT9HXRCXaDBLsYRnpZ+Dvpe5to+VrqeFurORspRvlYVueHj3WXLiC46cWaLvHC0iTtmEn8cUP/+OdqjzCLGkgLCXmZlQ2V1AdNgoL77Hiz8mnsCAM8EqMvtVDyaTsbSCegNEnaDiKav4TbJi5tEDIOEYazhmTTy1vrK9gZ5a32FsYqlEdDr2Fkiepq0OLMyP7oyP0ZCI5bnxpdmhgmLMytIxPLs2PLcBA45tTw7TsTOry6hyEtI8uIsaXEWj5ohoBF41CQRgyCgZggoBG5+Ar8wRUBNktAIwvwEETNNRCNImBkCcoKAnF5BTuHmxnGzY8uzYysoBB45TcQgSItzROw8aRG5uoRcX8ESsXMk7CwBg8AtTC3OjE/3t3dUFZWkxCWHBIZ6uUbDvPLTk9prSxBDPdPdzT1VReXJUYmBXnF+bqmhfqWJkSUJIcVxQfmxfpmRPtkxfjlw/8Rg19gAh/L0yOGmQkRn+WxPzWBjaVkaPCnEN9TdMcTZJtrLrjQONlKTgx1qIs70rS/N0AloGglLw6NJqIml8e7FwUbcZO/yRMfyYCuyo2akOr+/IqO3NKO3NHOssXy4oXS4vniirWq8tWK4obgiNcbXxkxXXVUZoqyspKauqm1hYuTv6hAX6JsY7Af39wz1dPG0tQpwc/aws3a2tbSxNNPV1FVT14WoaIEU1RVVtOUUNSBqOho6UFtLiyAP5+gAn5gA79Qw//TIwMwYWEZMSGZMUEqYT1FiVEUqvC47qSYzriQ5MinQPcTFOtzVKszVMiXUoyghpCYrtjQ1uiQpIivcK8Hf2cNCx9Nc1wWq5mGpb6+j5GKqbayhBJKUEBAU5uMXfv7i9ZNXTy9fu3DpxqnnXOwPuM/df3/x9guWCzcB4BzAegW4xMnCfovtIifrxessZ6+cufbwEsB+kfXi2TNnWYHH7y6+e3tZ+MM9AACcVSVVeN9oSIorCAl84frC9fbrx3d8505denaRDfT8kpv4rQiVG9kWN9O0gQLTs+Vmp2BigCgHYPYKsOU6w32F5e3FM+4f2dr1To3YnPmPo2mpqWqqqRkbGkAUFSUlpDk4OAHgzLMXLzU0VHh5v0hJCrOcO/Xm9TspaTkRKSl1TdV7dzj+L5sAgMvnLpxjPccrdE1a7Nnre5wn+/Q9wszBKnKXsMDAThIme2faqpvzkvOjYLF+LqFuttHejqVx4VMNZRszY9+Ji9+phN+M9T9b60dreOrs5HRjZVdB5mBJVn9h9mh+8kJjekG8IG4mZmbC7OR4e6AtzdvjzQEZy1zfpJNXKHgMnbxIX8XRVlAbJOwGGUsnYzZXlzaJGMYaboO8xFhdZqwuMddxTOrKLo24vYplrmF36MSdzVUmhbi1htui4jdXl6kE1Mbq8gYJQ8GjKLh5Ch5FXpwlY2fImOm15TkSBrG6NEtYGMUvjOPmRgkL44T5cQJyHL8wRsYgyNiZtRUUhYAhL81R8CgaaZFBIWxQCEw6mUkj7WyuMYhYytL8KmqGMDe5NN6Pm+gnIIapmKl9Gv54m/Jjl/aNsrSDm12d6l4ebsH0NWIGWhGNJZO1BcMV2T0FSV1FCZ0FCS2F8aWJgclBjoEOZv4O5pkRPnW5CUN1xajeZvLkAHG8b76rYaKluq0ouzE7rSIFXpwQkRMdlBTiFR/gEexq5+tgEQ9zq0iJRDQXEyfbGctTDNzsxvIsBTtFW5paw0xScPM0PGptfmy+rbw6ITjIzthWX9VCE2KioWilr2ZtoOFgqG0P1fG2MfG3t3C3NHWxsrIyNdbT0dPRMVBX1VPT0lNS0ZaHaCqraiooqisoqikoqomJg0Cy8nraOvraOtoaOqpqOmAlLZCSNkhBTVpRHSSvBlZUlwJBpECKouKyQmJy/IIyvHxi0uLSGkqKUHV1K6iesaYmWEZSQkRUQkRciE/w04dPvDx8MhLChuoQGz0VXxuDSDfLVJhzRqhnVoRXQXxwQXxIcWpMeoR/SrhfjLd9jK+rr4OFtQnU1sLU3NTISN9AU1NdR1dTSQXk4Aaxcn6vbf0Yav1Yw+SJsCznrYesbOzAqQvAqXMAwAqcugCcvQpc5jwLXDp/5uPjm8oCLzjYWXif3lEV+QgAgK7QB+77Fy+ysVy7cFH88wcFgS+qojxBurw+qlwqPI+k3t/XF3qabCHbEWvQl2XUmW7cWehYGq2UavMpXplF/RXw6BQgfR2o0Qb6XP6rpPMs/zfePHP27PuPHyRA0pIycvJKajdu3Xn59JminAgrK5uxga6qurK2jsbtOxwAALx6f1PH6wIAAHeenHKKe2CfdO/6rfPnAdai6HA3Yz13YwNvS1M/KxMfC2NXMwNPaxMXSyMrYx1tDWU5MFhQSESAX1iEX0BGSEhKQFDw02eed+8/vn/98cO7L9xcfF8+SQsLqiuIyEi+tNQ1dvKUTo3Uqo6y7s9OHCqNIk53bpFwdCKGvoajEXFUPIZKwmys4ulkLJ2I3iBjN8hY+jpuk0rYXCdsruE2iKgNMpaxtsxYxTIpOCZ5cYeC36GRmGvLzHXcFpW4vbG2y1jf3vhPokjZZVJ2Nyj7DNreNnVnc32PSd/bpu1vrh8dMA93N44PGEe79KPdjePjw+ODne/Huz++7X/bZ/7cZ/5zvPeTSdshYRlY1OJAK7K9cr6lrDsrarAgYagkZbQia7gip7cguTs/cbA0CdlUuNBYPFqW2ZoRXx4VWB4dVBAZkBzslRbmVRQbXJ+d0FKQ1pCTVJsOr8uMH64tQPfV4UZblwYbl4YbF3prxhrLWgtSCmOD4n1dnY31LPR1LQ0NjXV1dNQ1TaGGztbmbjaWAU7WCX7OOTG++XGwosSQ2qyo/srM4cqcgYqcjpyknuLM/rLc4ar8yeayqabSgfL0pvSI/BCXWFfjUHvDRH+HirSIjrLU/pqs/tq8hrzEtHC/IA8HGyOoobaWgba2nr6+np6hri5USVVLUk5ZVEZBUlZZRl4FrKQOUlADK6nJgJUV1TTVNHTU1HVU1XUUlDRkwEricsoiIIiErIq4NERSVlFUQlZCBiIqBRYRB4lIgiWkFWTkVEQk5SRBCrxCEoIiUqLiIHFxGbCsgjxYQV9bw9HG2N3BHB7onBcHq8yMrcqMrcyMz4OHZMWEpAb5pgT5Jvh7JPi6hrpYeVvoBTiaOxpqWeqqO5vrB3s6wmE+8TDfxLDAWJh3TKB3bIBfkLOtg5UKVE9CSuqrmraAug7fved33n98awVV1lcDcX14fvvejZv3rgM3OS6dAgB2tjMcl1luXD97m+M82+lTMk8uRSg8Krb7lGknGGsraafxSY7v2etbZ25cYDnPepadnePK1Zu3bj97evcx/5uXuuK8HnoySa5ytVEak4WmuHanmSqzxmSN6kDxFr8vikL3AABQAMsoKcspqUJ09TSNjLStjPQNtDT01DRkxBQ/vngLAECol/OlixcNtTUU5SQCXW3v3r588Qob19dbDmH3LP3P+yYAyhZX3aIvC0hdZAHOaClDJCUlRcUlRETFRcUkJaWk5GRlQNLSIuLiouJiIuIiIDkZSWkpOTkpVVVZExNNFycTHy/7QA97O0sjqK66q41pLMw9M9I/yF9Jx/K2iOKV15KAmu4dXF/j9jJyn4RjLmPWkNPkmUHS/Og6ZoK6NLWGGadgxijowR06aX9z7YCx9m2b8vNw85/jvX9/7P39sf/ncPv73ubxzsYeg7q9jtvAzdKXZ6mYiQ38/Nb6CmN1mbGGY9JWGevLTCphd3N9b4tyuM/4cbj19+fRyd+fJz92/xxuHm2Qt4hY6uIkebaPjOhaGalb6irG9ZYgmzKnypP686Ma4n3ygpzSg9wyYe5ZoZ6l8aGliVG5UbCUIH83SzNTHQNDbV0HUzOYi0Ogq6O7jYWFIRSqq6Oprm5uaGhvbu7laOdkbW1jYm6sbwjV1lVSVFaQh0iD5MHyEDUlZW2IipaKuqq8so6KirG2tp2poY+dVZSva7CbI8zT3cQQqqmhBQYrKKuoGerrWRhBnW0s40P8u8pyEW01U231fdXFpUnRMBcXHQ1NeTl5FXk5cy1lR6hGkL1hmpxBSXoAACAASURBVL9dfWrIYFUWeriZONNPnOldmezEDDbMd1X3l2VWJYfCvZztoAb66irGWhp2Jnru1qZ2plBNFSVRMWEwGKSqqmhmqG9mpG8E1VVRVlJUUpIBK8nKQeTASooQFS0tHXV1LRUVDVmIigxYRVpRWV5ZHQSGSMnIi4hJi0pIS8vKSsuCFSEQkKyinLyiHBgiJ6cMlleVklMEgZWlZSHSMmBpkLy4OEhMVEpCTFIRJGOormyioWauqWairmylpeJqpOME1bbSUtNTlNUES2sqgEw1ITBHixhfh/hAl0SYe4K/c7SHnYeZvrmGkgYYpKusqCYnowSSFhcU/sj19e1rrldvPnB/+vDszRMB8fdScp8/fOIS4hdQkQd95OZ6+/Y1wMp6ipX11KULbKysZ1hYgWs3TgMAcAY4de4U8PnaBRv+exlmPN0pWuO1juMN9mPVFt0ZkCxnXj9DIWtNfhnBj6+ev3746NXt+89v3HzEcePZg+sPPz1+CeH7aKMsE2Kske6k1xlq+PEeh/TrJ85yn/Kd1DL9VINhGp4m9v4e8kHx/O9kAAc3IWtLZQdT2ztX78Fc7N3NzDJDQ9jY/vtszcn7OUjralDcbWNXzkcvr3He5rh9jSM7Nhiqp6WurgoCywuJSUrJyYpLyUjLyEuCZCWkpSEKYBN9reRQ37aCtO6S3J7i7PbclJrEyKLIoNQA75zQkDJ4fGVCaGlcYGOxW3IeD58c4BVyz9DoSZSfhI2OuIO6UqiFcVGo91h55upgw9Z07zfczDcien9pbhs1QZsdWxrpmWysrE9LyIR5BlsauetruOsph1poxDsaVEQ79xZGLHQUUhf6D9ZRP3fX/v46+uf30b//fD85+f3318HJyb8/d8l/DreOKEubC8NL3XUdWQnpfu6J7nbp/q6VMYHjFamUya4D3MxPGuH3Nv0Xk3a0jj9YxWMH2rpLs3LC/ZzNjPXVVfU0tbRUVU0NDLTV1bU1NRQUlWXklGWVdPgk5CTl1YWlFIQlIfziYBlFVXklDWmwigRISUpOSR6iDlZQh6hoK6roQJTUDQ2gFqZGrg5WlmamFuYmOlra+noGRgZQS1MLS1MzTydHf1dnfzcXHydHG3NzU2MzGys7P0/vMBjM19XNwdrWEGosr6ispKCoBAaDZGRAUtJgkIyRnqafu0NShF9lVtRoUw5yoHZxrBk71jLTXjJQntaSFdmQGtqRG9tTEN9TmNScGV2bHlmSEBzn7xztZQv3d4kPcE8M9kgKdS9KhDUVpww3Fy2OtGLHWjBDDZjeqoGqrNKk8JxIP7ivQ4iHTaCrlY+DiZWhjipESVpaVkJSWkZGSgksra+h4GyuG+puHu1rF+ZtHeZpHeppE+hi6edo4WJtoa2qrCCvIC0jJykpCwIpSknLgRWUJUHyIhIyElJgcSmwoKgMn5D4F17Rr3yiX3j4+QQFBQVEBfgF+fmFeXkF33z4+OY993vuL+/efuD9wivwlU+Qh5f38+ePH7jev+d++fYD96evXJ+/8gsICgkKiQgLyUiJ8wnwi4iKCAp/EZP5wM336APPUy6eFy/fvOXi5n7x6tWnL+8BVpZTAACcP8/CcYnt2tVznLdZAQC4wXH57Dk2lgtnzp4/DQDA5VOX3l+9DHn/wFjoXYD8S7jU1VLN62NBoqNZ2s1RCvmuoBR7uWhLkJUGGCQq9Obt+4ePX91+8Izz7tMXb16ADD+857/OLXpeUVQNIirjGypuGgDw8QEWnoBfPEtsNod77BfvKHYAAIz0PneNCAYHSpWUCxq631c0fgYAACvbJXkdTt+kB8Ap4CvompLBMzYAcLUyVVaWk5WVkQfL6etqmhnp62qrG+hpKSnJqygraKgomulr2ELVHUy0XQw1Q5zM7SwgrjYabi4qzh4SDoFvTW0fGbmym9qLRiWLpFXegjqfdfXhYrkF+EVymrm+V9VQhkBkoUaP1eSl1GVAcsLiYGFJ0S88ojw8EnzcimK8BkogG33VOJhTVXpUb03ufHc9ZaafiZmiI8eWhjq6SvLz4WFwT+cwB+toN5tED/usYN8Uf4+UAI84H7ckX/fMQLckT9t4D8sIVwtbPQ0dFSVRcUlBUQk+IWEBIREJcTFZURE9iIyFupydjpKtprIdVFdHUQECBktJSIFk5cFgRTmIMlhJWUlVXVpOAQRWUFRWVVJVNTbW0zPQVFCBqKhr6ulDba3Mgn3cQvw8kqJCIgPcYkN8vZys7MyhWtpaEAjEyEjf390hPQYW7eca4mHj52we6GYND3SN9neJ8nf1d7GxMTU20NGB6ulB9fV1dHR0dbR1dbWUldWkQYrCkjLSYAUlFWVzS+PgIPfyvPjexqLhttKpjtLJlvyBmqzx5rz57tLlkeb1hUE6ZpyGHCcj+rADTdP1WcM1Gd2F8MGKtImanP6yjJac2NrksNr0iIrkiMK4sLKk8IrkyMbsmO6ihPHanNm20oXOyrn2stHqvI7c+HQ/F3uovi1UP9LTsSw5oiUvobUguS4Lnh/tHedjlRLsVJbo35gT1VkUO1CdNtZaMtffODvQMtPXMN1ZO1Cd15QTnx3sFuVmFuFhFe5u625paKyjJSstJyIsLiIuIyQqLSIhLSwiJSgiISAiyScoziso8oVf5CuvEL+gKNdnXh5BUX5hsfefvoiIiipDZHTUFQw05NWV5BTBMhB5EERORlxCXEhIRExM4gsPPw+/EPdXPj4Boa88vO+5P378/PXNu/dvXr978+6NoCiXsNQbAdH7n3ifPXhyW1VfSFWDF3h++6rU+8e8r++/vHP95b3r12+wAQBw6hTAfp7tDueFR3cvP37Acf/Wja9iTy5ysgPAJWv/F0+4nzy7/Qb0mdPX+aUT+FGE0v1UpSe17jzpAXc7XQSGo1SaQuRDoXxKwp+NlaQNoALhCbcc4MAL7gv+GRB929cmNhdcfQF9e5ZnXBffXjr17hNLTZ+ER/rdxv739nHXTH3vJdcBuq53FfQvAADw5gOHnuPdiGLAPPyutsO7/7i0JVQXqqdlCtUy0lVVh8gogETVFaQ0VWSUIdJG2qpwf5f6jIj8KOf+0vS2zIyo6Pf6MYC171uw+QVJE8A8EvDIAGBJd5VU39uGchq5X9a2uwKLufFRAvDwExXRBLQcXoENAHXTJ5oG0iam2jZW5p5uOjaeQp1lWRMtlUP1JUWJoSlhvp42JkqykmAJYWUZCXkJMUkhYaGvn0R5uU3UpYJdjAtivRrzo1qKostSfPJiPCK8Lf2cjWBOhknBbmkhbqkhnn5Olu52Fsa6mvq6WtYWxk7Wxm4O5q6O5m52hnFBbqVJAVWZoeVpQbmxbjBnqJ2Zurmhor2dITzKqygrsqE0o6e+sKUkrTwluDY7arA2c6KjeKy1YLQpvzIzJi3M18/JMtTbKcLTMTbANSvcpyYbXp0e2VCQVJ0R11ac3lac3JIX31ue1V+Z21uV21eTM9ZaguiunhtoWBhomuyq7K7K6a/Ors+FV2dEFiUEFcYFtOQnjtbnTjYX40aaiBNNuLFGdG8ZdqB6ZbCONNK6PjdERY/TUFNU9AR9EUHFTNKQY8Txztnmis78lPRAr9RAz9yIwOQQr2gf++bC9JqMuILYiBgfdzcLMxsjQxM9PU1VdVN9fUczYy8bC08760Bnh0h313g/j6QArzgfV28bKyuovqqiorKSkpaGpraGhpulCdzbKSPEpyEnbrihcKG/YXGie2V+DIecwKJmUHPTM6MDE52N3WW55fCgFE+bcHvDCCeTeC+7OF+nSHf7UGcbF1MjPRWIjIyMsLCkkKikoKikkJiUoLCkiLi0iISMmpKSkbaGjbGes6WJJVTHzFAbIicrJCSk+P+qes/ntu40bfMH4JwDHAAHBzkTYM45AiCRMwiABEgw55xzTqJEUpRISqKonHMOVrAsycpWsJJtJVs527LbHrvb3T2zs+/UvLsfene2tur6F656nqq77rodlgKvo6+xbLyjZrq/caa/ZbK7brihON9hsBk0qSkpaQqFMl2dlJKkSlekpKYkpyUr05VxiQlpikStJVapCU1UhBmyQjU2qX8oPTCUkZIhUWolQMbBRBiVDpMYCMSmkXkYGQCAkAg0mERDSDwGgkJELgUxqfllQ3Qyg7xkgZ3XAjommDPbAzv6MsdmPXUriFYPu7zJz9UM6szY0pbAqXruYgu/IZ5+pj7m7hLFsc5AlgB0DfrP7wgQoVQAqAAAl0cKAOjbyJjczm5bDhsqQOcwq2XE310k8haFUTGCn7+MJaZ6ymOntrIHlovD0igMFkJnYSEJwvI6Q0e3u7hM39hs6WnOHe6sXNRV21xZUJbvKc/3Fme7czPtmowEtUGQqgFNK0DbCiCMBMVtEcYCULeIXjtC37m68v29I/N7xBYfMjIpqWinhCQCtVfg7aS583CdU2qtCE+ysQPjgc7FsPiAPjtYlZ6kVClVqWk2k6ausqC3qXysq36ko66zpnCgqWjFeOeR7bPfXDr8/sHF317f/+Pdw09Pvnpx48jjs9sentt19+TW01snz2yZ2Tu/aHaopb7MV+rz5udktTXWdDRWD3c0Tg20bZ0ZO7lj4fLRzXdP7fjh6pHn146+uXni95df//39t//5+5v/+u3Vf//13Z8vv/5w/4sHZ7ZdO7j69PaJI2sWbV/WcXj18Je711w5sPnM9oWjG5ad2LbqxK6FL/ZvPbZzzWc7Vm+dG9+4dHBZX/NoS9VkZ93y3sYlbWXjzaVLO6uXdFT0V+Yt76raPd17fGHxhR1zV/euvrJv9Y0jW+6d2f/oyvEnV048uXLq0eUT35w9+tWxndePbn988fjLG2deXD/78ub5p1dPvfj6/LMbZx5fOXXr6PYLu9ac27bqi60rz25beWzN9I7p0RWDPWOtjSNtTWPdbSNtDW015eX5uSV5Pq87y+nyODJzDBaXweIyWN12R5Yj06M1OlQ6S1qGTqPX603G+IS4dLVCqzeo9Aa1wajSaDQGo9nmyHK78j2ZNQWeltL8xa2Vc/0ta4c7tizp37iob9N479bFPbumBnZPD+9aPrR7+dCBhcmDa5Zumx2f7mmrK/JZ9Ma0NHV8oiI2QZGUlqFQazM0BoPJotYZNDqDKsOQrjWkqjRKtV6VrlWrdQ6bzeNymA1as05n0GkNugy72eDNNFXkOBuLc1pKvAP1pd3VRUONFU0luV6nVadOVyhTHWaDy6bPd1vzs60WQ4ZRl5GuSbVmJaUpQwJDpHEpfsFh3KAwSXScKCaRnZQqAkTC/6+s8K+BXgaFTCYSURJCg/+fChEDJReWCUtaCe2ToGkRoaAWpKpYKi1D7i+MSZSqnJC7AmTXgtwmkbuRH5USGxufkJCQEB8RnhEW4k6L5kholY0Bczv9AABVrZhfCKS1CfedSt5wSqQr5M9siVm2mZlfJY9IkCntUp3NCABIsmCT6wWr94Rd+dYws5kXkEwRBLJ5AawUoyAkFaSZQHQa0FlpPQOW7rbC+so8j8dstKjjUxKi4yMztMr8PFd3Z9Vgn23jGsepg0uikpD5mfKm7oTG/lBTDhSqBLm1YGg21ONNcBUwNXYkRgVcVaBrNEBvkySqVKpCuc7tHxAHwlLBxKLcNTPda6c61k22zw1VrRlv3jM/sG9h+MDmydMH1t48t/PBpT2PLu1/fH7Xtb3Lv9oze+/4hgdnd357ZveTy0e/+2Lft+f3f3Vw4fL+lUfXja0cqGkqdRd47Dlua6HXke0w5nnc7kxrntdd6HWOd9R/uWv+1Y0T//bi3j9+fPa///PP//OPj//9zz/+8enVn5/e/e2nl3//+d1//PHpzx+f/uPX13+8ffDry3tvbn/+w5Vjh1b291Z7m4tzF7VWr100sH68b+/MoqOrF32xbfrQ6tEzO2cvHV579bMN9y8fePXo6ofnd37/9Oz3jw9+e/vNp6c33j24+Pre+Z+e3fv51be/f3r52/sffnp25/2jG0+ufnbj6KaTG6c2L26bH2rqq8xtzHeXuDJzLaYCu6Us29VVVtxRVtxSUthfUz7b27Jpsn///OThdXPrlgyOtjXUl5f5PNnF+fmddTXD7Y1L+nuGuto6mxqry8oLC0rz8opycvOzvEWe3KKy8sq6qqrqyoqayqrRno4NU6NHNsyd3Lb63K71p7auPrx+xarx/rmR7h1zS45smj2/e93pbSuPrlu+YenYUFvdSGfj0sGODdOj22eXHN0yd3rn6s93LhxcN7VvfnL33Mj60dalHZUD1Tm1PnuOzZhlNzgsGq/LVpCXVVKQVVPm7WgoaanMbastbqws9mZl2R0Oq8VmtzsdzuwMvVmtt2j15sTUNJPJmO201ZcX1JbkehzmXJddl6FSpyvSlYrEhDhFalJEZGRSYrwiJTEjLdVoUCcnJyjSkjSqlLTEOJ0qLT46MjYuJjY2OiYmKkURH5ccJpWxmTxycIhUoYiKjhEDwv9ISAAAAASCAAAUmAgRSLEKDgAEAAhNfZTepeJkPQAA2MxEo4MbEiaT8mVJsamKNK3eIu+bJ7cOhXhKeekWaWh4SEBIdFRcYlx8QkJySkx8fKpSSaHS+6cko7Pk1mFx7xKZxhjVOhi/bKOsaRrPrCWu3M7qncOMJaQkC3dwc2KyMcpeKuzdhE8folYv4QXHkSE6MPu42U0khpAcqwiJTMKXLNFozXKVPiIxMS7Lbir1uXobi5cNNe2aX3Ry+8yFA+su7l13cdeGvTOLD66p62mSTA+7s10x0lBQXCrJr2Ln1jMi0kFWPV49KqmplG2e17m90sXj7tx84aHtS0/u2+RwBWxZ6FFqhH9/f+fw2okP9y7dOrXt//rHz//9+8f//cdP//np9d/evvj05P7HJ/eefXXm++ufP7127OXNk2++/fLN/S9efH3q8YW9336+7at9K85vWX5u89SNw+u/3LHs9KYlZ7ZNfr5l/MTGsTNbJy/unfnq6LrPNk1tnu6b6KmdHurcsHT45PbVl/ZtOrtr/Z65pav6WqfbqtcOduxc0nt6/dJvP9//zcldT84ffXz24PvbX765ee7j/UvPr516eH7f+W2T+1b07lk1PDNQs3Kkcc1Yw7Uj6x9e2PvL91/95dntf/784p+/vPz3X17++1/e/Pnhh19fPvrtxYOfH3/984PrP969/MuD6789vfvrD3d/f/X415eP/vz05t/ePf23909/e/Xwt5ff/vbqu09Pbv74/Y1PL+68/vb8y+8uPLt37vvbpx9cO3rlxKbTe+d3r1u0a83EzlVjC4u6G4tzvJkOt93qdbnyvDlZWXlWa7bG4MzQOZQaS7rWqjY6DeYsi81ttLoyXTkma5bdmWt1ZLlcHrsj2+nyGM1Orc6WrNClKbRWoy1DY9BozHqjzWDKVGssqnR9ikKtStenpeu0OrPd4fR6PXVlxZ11FQPNtYMNNT3VJUN1pbN9jdumeo+sX3Zq5/zZvWvO7Fk4t3/tlwfWXjy08eKRTRcPb/xiz8qzu1ee2bnq0NqlB9ZMLoy0tZX78rPtVrPe5bQbTab0DK3Jas/QmVRao0qjT1OlZ2gzFGkpugylzaIzGVQuh9ms1xg1arvFkK5ITVOmJaclJSbEqtJT4uNjo6NjMlQpbrs+12Ex6zKMugxNhkKlTFGr01Sa6KAwLl+IyvyZ4eHBUhlXJGUCBCL+y0EyRCAR/7+TSMPIDd3sklY4w4CVD4DUbMAJAxDAmGSaUiGNjo4Q8oVisZzHDw4O8M8tJxTWkiV+/gJBAE/ozxcHCKWBfL4/TxgUEBERERtFwWg1/ZLRFeyyKnhoLq5hmDM0za7r4lR3hpc1MU15FHsFsX0kcHJ5UN+8hBcMnMUgNRNbeyKsayXoGxMs2RK6en+GrzQ0Pt6/ZTSsuCqsp8E30tHQ01DWXF5Q5ssqzcmuyMlqLvH21+YOVDlH6r1Lu0omOgr6WmylNeLlx2lBiWBke3DVMLOtPczi5lQ0sZzeqKEprcqE1JYkndjVPTloqSszB4TjSwbz4+NIfuGgtk7R3pB2fON4cX4iWwYai4zdBa4yS3qty9Jb7ussy57vb9w83v7ZuvEbx9Y9OLfzxa0zbx9ee//wq9f3v3x4fsudk2sv7Jk8sb7/6t5lDy/se/vdpfcPLn747sJfnt/+9fmtj9+de3P3s8cX91zYuXTXso7FHSUNpdnZDn2R11VTmFOd75kc6Fg5Prhuenx2rG/laNdwc01PXWVtgbevtnK0vnTf3OjRlaOH5gY+X7Poyp7l35za8uTSgVdfn/z58dVPj67+27Mbf3tx5++v7//95Xe/fHft451LDz4/dGXHyuv7N1zZtebijvnrh3ac3bL66PzU9qVjO5cvWT/ad3TN8jOb585vXf3FxhWXtq66c2TLwzOHnp4/+vHOlXe3r769e+vlzWuvb938cP/ux/t3f3703Y/f3f/08NsP39x/c/3qvVPHLu/ZfGBh+baZJVvnJnbOL121qL+5psLt8jpcOZbMHIc7T29x6k3/wq0zOdV6u9pg0xntRluWzuwyWJxGe7bFnm2yZ9tdufasXKszx+bMMTtzTZmedGOm2Z6jtWXpbG5jpsdozTLZPdZMj8Hi1BrsZmuWQWfNtLvK8vJaa6ubysv76quWdDRMtDdOtNZPtDeMt9Uubm8abald1Fy7anRopq9r9djgquHutmJvfb6rxudqrSiuLS4oyc/1ZbkLcrzuzEyL0ZSuzlBrdIoMrSI9w+VyZGfaivOyfW57dqbZ47Y6zBq1QpGUmBQbH5eSmpaiSFOkK1OSExOS4lOSkuNj42PjYlKS4hPiYpITY9OS4uJjI9JTkxLiYuNio1RpqdHRoZGRwUEBcnmALCBIDuTBxAQtiqOIEKdHSPkEQGhtTrbbxMMjououkGoDxS2Mkk5xxQgjuxEpqJTHRbMkEozBYghkSLyBGa5msQQsjAWrrWFcIZcj4PMF0vB4GVcsASR+XhWzcTp0ZIUgJBSqaYFbR0BjO72sDq7pjjA4QUk9UlxHWtjDzKzi1AzjGgvIyqV7qxjeMlmshqhxwIML0g2nEnLqxdIoYlQKOVbNEkjBymWOHHekx5oRGCZJVyW4HUalKjE1NdGoVTWX5S8s6j6wsPTc3k3n9qw9sjC4YYehYgz4OjBpJKgZkhlzKe5ciVKPt3WlODwyVArUJm5AKEhRM+WRgC0H4RpqVZ3ipydnO7pjA6OBJ1fudiYMteVtXd55bNPy3asXb5we7KkvyHPoXNqkpb1VxzdMPLl09Kfvr//tw5M/f37558+v/v2PX/789cOfH5//49Orv7998h8/vfz96Z1/vn786/1Lf/3+1r+/fvS/Pj3/j7cP/9df3v7H+yf/fPfk472Lb7++eO3I5lNbV2yeHpgeaBntqO6qKRzvrJjqqZzoreupLa0t9nqdtnyPs7bEN9XfvnFp/+mdK77cu+Ll15+9uX3yzdfHf3n01ctrJ55ePn7jwIYvtizfvqRz3VDXUFXheGPlsq6WzUsGt06PLSwanOxu72+uL8/1OW12jzsry53ldHky7dl6g8NgsJtNtvzs3OK8grL8vPK8vJqiovJcX4kny2k0OfSGTIPWoFbq0tPN6nSdUpGRokiJS05NTNGmawzpaqfZnJNpLfa4mkry2ytL+5rrepvrBzo6etrafDkFWZ48i8tjc+cqdRaj1WW2u5ye/LyCUk9OocdX5HB5s72FdmeO3emxuXMsbq81O0dvc6mNNoPDq7N6jA6PwZZjcuSYM3PUZqfa7FYbnRn6TI3OnpZuVGlt6XprhtGuSNdlqLU6vS4+JcFoNlhsJp1Ra7Hp0zXJVotaq03yZJkyrQaTNkOdkSySMmGcAGgA4ZCFcj+RPEAcKBf5+wVFhsnDAkIjg1EuLAjkZmgUeoMhPiHOZNMr1MlOh93jtOVlOwpznLlZdqUyVa3VJCalJqekxiTEhUVEJCWnxMXHJScnpacrY2KiEhNjo2LDIyMjUlMS4mKjo6IiY2Mj5HIRX8Rgi1ihocExsQkRUdHAUUAKS4TpgBDMZUT58QAARabk9DSZxx3X1SNrmwA51ZzKZnF9P8NXTtAoZAY1JzkdBISh5mw2JgChyQRRKGAKgNYmR2gQS8AXi6WqjICyxkiTT7xiG+hdJtWaWAH+7NgYv8a+wM5pcvsgSeeG6zqQwgK2I4taWMhr74ofXZ5VW2paPdj09vaV+dl6VAh0NrlAjpRVMWgcEJ3gl6YWqByirJrw0BiWrcAvWiUNiBHzQ7jNzfmoECmtNPX2utZO9C0fyV3WU35ofmxiILuwllPSx/R1Mvpnwmp7WGa31JkrLSwPkYRBvYOKSAWk8mHlfX6h8TjPHwuIoomDSYk6zJ0ru7JnVUF+QJoG5/AAXQgm+2vmR1pXDjYc3bhs89LebXPD+1ZPXD606e6pvZf3b7q4c92xNcv2TQ1tHOle19eyorV83UDjqs6KJQ2+vlJPV3Gux6R1GfUuvSbbrPea9U61yqfXZKvTPHqVKTXCnBZflWuvy7e1V/pWDLRuWTZ6dPPKE1tWf75r/YG10xuXjw93NPS3VDVVFo601421180Mdi7vbd0yObww0r1janTX0tEdi3t2Tw2s7W/aN7to97Kho2sn989PHN+6ctvs4pH2uoqCnCyrvjDXVV1RUuDLKS8tzs3NMVsceos7w5Cpt2alGxxpWnuS2pKqsyu1tgyDQ2PO1NsynXZbQU52bVFOX1P5cGvNiuGW9Us61y5qme2r7Sz3VOTaK/Iy64qzh9rK5gbrd8317F7Rv3Vp70xfQ3tZTpbZlJCUEh2XnJianqbUGA1Gd6a1MDe7rCi3rCinOM/rzXI6nS6dzmw0OTR6q95kM5gtWqPNkpltsjpd3nyvryCvoMiVleNye63OLKM9y+T0qHRWjcmhtWSZ7B6txeXMyq2qKqutKS0qMsPERgAAIABJREFUzc7Jd2R5zen6NI1BGRjlFxnvLw5m0QWwJJTDlFBQPgnQAJEBCHSA8sgMIY3IAAwBhc6DKCwCyibSuRQyE2YJcaaQTuWSEQ5E5pBQHozyyXx/PtufyQ5ARaEshhTDhHSWGOdIWQI5nyVhSYMkYZEhQWEBwSGBoZGhMQnxiUlJmgxVbFxMujItIjrUL1yWmpqSEB8fGRmZkBAXEOjHFdNoHJjCgsMjQiKiIkPDwoEmUZgS6u/TJ7vV8clRoUQCQcbhCPm4NpOQqgHFlbLYNCi3Ag9NgOXhCItNi4/hqjM4GjM/JRXPzGFEJlM8+VK+HFgLyfZyebwRpwkBADCJiJaUc2vKxJFROJUsAgBwmVJtenRHX7BKTROLKTon1eqjj89nFLejSUYAAIhWwWnp1DA5CI1CeXK6IJCOckk8KcL1o9I5JIwLAzKAMKBQSCfGa1kBBMAEbDmenBLo9qalpAVy5MDiDsltAnEmsGdN98ZVucODNns1KO8Xa83cVCMiDUQkIUhgOKa2iMsaAz3eRHchkyYCfH9ySCwrKJqpMEvYYuAfTDAbQ2oq9Dm+CKEUJKVysu1xu+eHrx3cdPfzfWe3rzqwanzlQMtQQ8lUR+1UV91QbW5XmXNRS+FUZ9ma0YZDC0sOLkzsWzUxP9bdWlmUaTfpDVqNTufKdrucjpbayoWp4QuHttw8tfP7r46/vX/+7Z0v75zau2nZ8NrJ0e6a0vriXK0qLSMtLSE2zm42lPq8XXVlMyPdizrrh1trKgt9bptdnaHWZKhTUpQpClWKMj0yOjY1JcWk1xZ5spsrSlrKS9qqSgtdtuaKspri/PGetsn+9s3Lx1eO9k30tI73trfVV1SV5RcV5Bbm5ZQV5jfVV/b3NK2cHl452bNuZnTpQNt4Z93sSMf6yf6dK0dPbJ29fHjdtxf2v7x37u33t94/ufnxxb0fn339x8fHf//lxd9/ff3Xv7z5/dOrv7z7/sfvv35198KT68ceXDp86/TWL/as/GLfygeX9r64deL116efXz786PzB6wcXzm5funu2d6a/qqnMU1ecVey1VRV7Kovc+bkOu9Vosjn0JpvNmW1xZNkynTan22BxZOiMRovTmZ1jc3gNFrfe5lIZ9UkZ6SnpCqU2JSDSzy+U5xcu5Aex5FEitj8DE1OYIgqND1N5MEOIwDjARWSMT/aPkohC+DQ2xBSiEIMAYQSYDiCMAFAAaIBAAzAGMD7C4JNxEQUXUnERyhZTBDIa25/MkSMMEYQJETIbkBgAE5EpXALCIqAsIplJgOmAzqFiPJzGY/CkYo6QyxPyuSIBV8xjCdhSf7nYTxIVE+nMtBZ73SkJoQkpUTWluXlupzI1NTY2DvB5FBIVkGkQGYUoVJiO0ukIXWeWFbRwM4upRje9okGWWcQlUYHTHRwcTc3MhnoHA3uHxC4PW2GCAQDBUYg6Q5hr48+Mlp/av+bAntGhrgKjLhHHEACARIaidBQAIJTycZwVFwnnFeOeImZBhX/3qLCohVW/WBKdQdFnsVQuVqqRg7AJAj8KS0ziSMgif7owEPULxcITRdIQZmAkW+BPWTbQdmTtisMbl0uDKAgLwAyQlB4SEMl9dP7shf0beobUNV0IJgNr50veXDlbXpYYoQKF/SBSCag4wPkQlQsE/ggmAF5nTKqKExiFh8eyOWIU+Vd0QgRUnMhgA01KzKaJjp0rRguyNerUsPn+jrGmmlKn1aZKMioSE2NC8uy6znLP6rG2E1tmDqwe/+78kdundp7YNLN2rLOpNDfbbsi06tLSUjRadaoqzWDUq7Vqg16T43KUepydVYUNee7W4pwKj9NnNlh16kyTMSc7q7gwv6Qwv62hrrGmsrmuarirZbCtfrK/q7uusq26xOMwux02p91c6Mvubq3tb6ubW9w90d+8bKRztKOhu7GipsRXVZzXWlPaWV9V5vNUlxa7XW6NxmiyOqwWa05WVk6Wu7Wmcqy9fsPEwN75ibM75t/c/OLVtVOPzh09v2vz1qWLpntaVw517l89dXjNxM2jW55cPPzm9hefnj/46eWDXz59/PHty58+vPnx7csf37348O7V+9cv3r96+vbV0/evnr97++Ltm+fv3zx///rFp7cvfvnw4t3jO6/vX3586fi9k3uu7Vtz7dDmr45su/PZrm/OH/vm/LEHV048+/rs628vv7j9+at75x9dOX779O7dK8bKCrNVWr1SY7Q73bkFnrLywuqq8uKSYmeuq6zDJgmNDE6KDU0J9o/hBsbJuP4MTIzSBGS6iIKL6biUgYkodCEVF1JofIQhQGk8MlNIIbNIMItAYUOCQJYgmI3xyUwpjSEmsyRUOgcmYUQ6B6JzESoPofJIHDkNYgIIBzALUNgETICwxBSWBGFLSCwpmSkl0wUwLqXgYoQugDEBggspFDYEMQCdA9M4MIODUFkQhAEykwioAGUjCJ3EYFNxAQ0X0ilMmMmmEKmAJ2YKRGwOl8fiCkQSMZD6UzEWiSdg5DXJ8puosSmY2i2xFnJyivDeoYDOXrGvnB1rAekewJUDGgcI5CA0niiLBrYsfnNzjL0A99QwmEJCk0/fX+LdMt69dXHH3tnB4xunD64ZOrhx8XBXIVcEK3UB4Wo2QwQlJQvSDSy7JyRZA/o6ucMTmF8sCVABxicHxfAwPgwAkIXgIn+UjAMGl8QRwLiQKAlissRUroRG48FsPuonxykYqK/MDgrnC/0ZkbF++fkGszkEYMDrMq1aXH94++Kb5/af2DXX0GXPrfKLVrKLS3SBITwqGxHKiLJgMooDgYQcEokGBjPYbLKEj4vFNCoD4GwSi0Xg8QkUKqguzCrzZE0O1A635c4O1y0s6zi8Y9XJvXPXz+29dHjNZ1unNi3tGmoobCz2Zpt12RajzaCxaJUWrTLfk+nJNFUUZVcXZTdWeuvLsst8trqSrGyHOtdtyssy5WeZm0o8jWXensbS7qbKsgKf15NlNFvTNSaTyZGhMai1ZrXBrNObbVZHVqatqbpkuL12drRn39rpo+uX7V+1dNPU+NaZxWsXD8wNdq4c6Z7u71za19XX1rCou6O9prKhvCQnK9thtxuMBp1Rb7LYbFZbvierr6V6UWfDttnJdRP9q0c7G/MdPqveoVFmpMTpFEmZxvQan2WsoWCut/zImtE7p3Y+vXnm9eOv3z1/9O7lD+9efv/u1Q/vXv7w9tWzd6+evX35/bs3L9+/f/327cvXb1+9fvXs1ctnr57/8OrFk5fPf3j59MmLR/d++Pri9ze+uP/FgRtHt5zfuXr/isUbx7o3LO7dsKhn5/Tghd0b7p099vDSubvnT189ceDioe2XDu3Ysmaoe6iosMxjdWjD4wICo6WiUKE0UhIQLypsT1J4gvLaYi2F8ggVIzSRyxCRmSIU5cIUDsQQ0egCGpWHoDyYI8FwAZktpjCEFExIofNguoDMllDZfnS6AGGIYI4cEwRjfH+aLAQXB+AcCcqUUrkyCsuPzAuk0vkkBo/EFMB0AUTlQXQ+QuVBZBaBzCFhQgQTwgwxWRzCwgQQxiNR2EQqB8K4MFNEwQVknE+msyEGH8F5EI0D4TwKjQ0jdAAoAKIBGgdBcAIZJ1LZMAWH2HxMJOFyBDiIiaNGRWNEEnDksZKUsMFEa+pgNVaHdU2Agfbk4mKso8mW1wlV9CL+UQSrj+/2YVotO8ueqlfJNBo2RicpEyTpepY2OUARHZQRHZ4e6a+K9FOGSpShkhAObFWK1GqBMoUnD6eKQ6gQDqJisZ6u5MVLYyubw7TFQYAGuBIU45EkQTibR5EJKeFh3KR4gUBK5vARjEXgichsMZ3GhiE6gDAQGe0nktE1GWEqdVhAGD81LZTJhYOCmCw+yWRMmxnsfXj13Oe71n976dzmqYnpzvaiIrMkhNw8lCwKJPHEcEaqxKRLBASg1AoJdIjDQkgA+Amx0FAOxoJgGogI5orFdJgMNMqwsHD5r8+/++vHZ3/7+d1f3j399cc3P717+frBjfdP7n1//cz9c0cPb5gdaK3Lz81xO105Xnee15HjMFYXZteVeudGGrfP9Z/fv3Dn7O7nN0+8vH320eXD31//7OsTG746unBy6/je1UPLuitaKnMKPHa32262GBPSlImK9ESlUmswm2xOm9PjdGb7crxlhXndTVX9rXXd9ZV1xQVF2dnZTpfNbMlyu60Wu8Fk1estnqzsyuKC2pKCxoqivpbayYHWib6WjSuWbF09tXvd1N6FiR1zY9tmxxa31yxurd402XV6+/LbZ/e8+Obsbz89/vtvz/75+5t//vbyn7+/+/P3d3/9tx9/++XHXz69//Hju48f37578/zDhzfv3zz78PHt+/dv3r15+ebFk5cPbz/95s6T21ee3L3++Na1Z9/eevrtrZdPHzx7fP/pwztP7l1/8s3tx3evf3P5zLUTB07vWb9uvGdmqHtRd/Nod3NHVXFdcX622ZZpNHU3+lYuqj++bebMoZW7NnfmVAWkmfl8OYXnj7OkNLoYpQoRbgAmDMd4ITDbnyiNoCYqBWwxLAljsiQ0lphK4yJUHkxmE2EOEeMhVC7EElNRLoRySbiYgvJhugBGeSQaH6YKSFQBCRMiuIhME8AUNoEhgNlShB9A5QVQBMEUSTiVH0hm+SEMIYSLSXx/KkOCMERklEVC2RCNQ6ILyGQWEWFBVA4EMwEZJ5CZJJgBUA6JyoaobIjCIpJxIsKE6FwI5ZAoTBKFRSIzSRQmRGVCCIMI0YkIg4gwiDAdwBgBogMyDgG5FIkKJUZH0tw+PFWDqpQ0mwUtKcLMFnJUPC0yFeQ1MhRWEJNKDIxAlUpqsUeSoUe1Np5YToqKY2E4IuRCGi81IBxjcWhJathmitGowmPCxE5TYF+DduOaTgYX+NxqQAIMPpAEg8hIuKouPDwFsPzghp54sQSw+DBPQpYEYCwRBRdAcWoBSwhJZFQ6h4BziTQmAePAkSFCf39WTDCPTAdJ8UEYiwgIgMElUzEAAMjNUXe25H9z5fPxzoahxtqRluYcs6G60JquDpZFk5liEBYv4fnRWDxidDxHJGNyRHCkkggQoIkJIQDApMIMHLAwQAQgKjQwJIQHADi7a/bC3vUn1k0fWLX4zLb5i3vX3T598JuLp++fPXT37MEvd88fWTNR7zNFBAXYTekluZa2Wt/aqY5d80MXD6+9+/muO6e3f3Pu0NVDm68c3HRu24prexfufrbtxdXP3t079/rWyXe3T724euLavrXHNiw7uGbp9tmxLcuHD2+aObxx+bqp3v6WaqvVpjda1VqzyeLQ6Yw6g8VksianpcUmpaQqNXGJSVqDWZWu0Wh0CUnJZosxK9NeVZRbmps13FY3O9K9YaL/+JYVp7euObFxdtd0/47p/t1zgztm+z7bNnPz2IZXN069u3fu04tvf/348rc/fv/047tff/nx55/e/vzj258+vPv5pw+ffnz744fXP79/9fHVk1/evvrLq+e/vPzh9Tc3Xty58uDsgTsntn21b+3lPasv7V711ZHNVw9vuHVm//c3z779/v6H59/9/On9mx8efvfVl999deXxjWvfXrt28bPjG5YvHu/vGulqXje7dNfGtUd2rF2zqm5+XfnEnHf5dP6OzZWL53SJGgJbBiAGwIRkvj/OltIYIiqVh6ACWBrHSDVLgpNxeSSbKUElwUy6iMIQojwJJgzhsf0wjE9hSWgYn8wQUthSKo0PMyUohUvChGQql0QXIHQBQuPDmJDMEiFMMRUXokI5zhLCXBnKDaDygqjCMGpwMhaiwFUumTSSygsm0wUECpdAZhPJTALKJaFMEsqG6RyYzIRQJpHCJCE4AcIJdA4MM4l0LkxjwygLwngUOpeCsiAaBybSSRiHTGZCFByCMSKKwzBGImMkEo0AY0QEhxCMSGaQgJhNoREgPoOMAIASSAwagUwEAAAKFabQiWHxTHkUxS8UFNdL4w304HBaqppWUcToK/aTiACDA4mDyAUNjGAFmqKnaQuIRT3A4ZJVFls2Ll10bNuGAwszS3tbAAyi4xhEDKSopUlpbKGcAuiA7Q/8I8jyAHqYnC6U0IPDeTifggvIDD4FZhLF/hhfQiMzSTifLBDScA4iFTGIZODHwxLCRUQqoNKA25TKkzEpDEJHhedv9y7NdjRJabT/yTnJCFkWRAyKgkJjGSQU+Mnx2DgeCQVMDhQRImYziHUVmQ6TwqxIRgBwm/RDLZUNZTkAAL0iRcgmAgBmR9tHOmqX9DQsTPXsml909vDO6+f2fn1h/82LJ26cPfbl4U2f7104uGHqi4Pb7l48/vr+5R+unbp16tDDy+fO7duyfXbJSGtNb11VpS+nIMva31w73lU/v2R0xejgst62ya626hx7S2GWx6Dy2bSVXuuilorZwdbpnrqJjsr+xpL6Ep9Jp03XGPQGs9Fi1ZsMZrO2oiBrrLtuw/L+LSvHdi8sWjPRNTfaPDdSv2dhaOtc95GN4ztX9kz0lPbU5AzU5NV7jZMd5Us7yj7bvOTSwTXXjm/56uiGG4fX3T+7+9svD7y4e/7jo+sfHt16defik8sn75/Y9c3JPU8uHn165cSzSyfuHt9++8iWa7vnL+xctW9p78r22iJjemWmfqGn9vyWFd+cPvDk4qmn1849vnTquwunv7t0+vHFz68f2Xlx14bTa+dOrFl+Zt3M6fXL989NNBQV2TIMIfJIRaLSZrKU5PqWjw1tnp3auWpqx/L2VWP2jt4kT7nM7hNGpIKC6oBYFVkaiZC5MMqHGGKELaPRhagghBkQzYpR8025QQGxDJYcFYawhEFMtoTGEFEwARmX0ig8iMIhUbgQQ0ShCWC6AEHYJJRLQthEXILShDCZS6LzyTQBTOOTqXwIF1HYIpQnQYVyjC+nceRUlpTCliHSKDQ0FU2z8RJM3OAkLCSZIQiiMSUUhpBC48MYD6aySCgbRnAihBMQFonCIkE4gcIikTAA40QqE6YwSTiPSuMgNA6CcckUJonGgREGkUgnQP8vKBMmMyCYQURxiIxDZAYJSCUkWxI3JhDlMckUMolKBQwWqtWxzFaaUAyEEshXJvRVMZligGJA7I9CFJCSwGazAcaGaSwixiWYfZBQDkqK2KEJiEyK+hzKoaYiDh9JjpViDKDTRgnlpKAITng8MzyJbc0O6es1IUwCS4hQuTCDTwYoYAkpIinNT8bmiKhiGYsloAqlDIxJ4gpoAgkOYEBmIAAGAAAajYBjRAgFdCYpPFzAE6OACsgIKFGEIABQCCA4kBUSzvK4U+KDee2FqrEOdUVWCiACCoUIAABEEBHILHOo2ryGkwuTbQWutPAQszIYBWDtQPNkU8mRVf2m1Ihia1yTz7BjvPXQdM+F3QtXti+7f+rQw2vn7ny2/uGZme+vbr375eFLB3fsm1+yc26sJteZEhMXHx4eHSQP9ZcqEhMUCUlGndao06WqVJFxsSkKhd5oVihTVCpVeGRUaHhkokLldpgmBpr6W0o3LhuZ6K6eG2xa1lu1frJ7rLlwvKO8r6GgpSLH7TBlqFWZZl1Lpe/kpmVfbFtx5+Terz/beW3fpos75u4d3/T6xvGfHlz8/c3D398+/NtvHz89vfmXV/c+PPzy3YNzb7+78Pbbcx9/uPX89udvHnz16ptLbx9c/+npnd/fPvnj3bNPD+8/u3zu0s4Nl/dsOrtp5ZlNKy/sWnt89bL1I72r+jrObln93cl9T6+ceX79y2dXT39/+cSjS0ceXT5288j2L3etPbqwZFlHY12Ou73Yt260a8/M+MEViw6vmlzaWttWXtxQmNddXjjWULmsvXb1SNfUYO/iocHq8rLaisrasoqa4pKpwaGRluaOUm97ns5PRAEIiNJyFLl+eW3hGR6sdCBI7ZMm6DhBscygeG5Eml9IkkgewZJFs4TBVK4cpQthKp9MF5DpApjKg+h8Mi4ic/xQpoRKF5AxIQUTojwZRhNAmBDh+TMkERx+IAMXURgiCo2PYHwyQ0RhSWgoG6JySCibROPBEJNI4RJpPCLCJCBMwBAQ+QEIjUvCRBAuQug8iCEkI0wCGYdobITMJCI4+B/9yEwimUmksSGUBaEsCGYQECYJ5UA0DkRjwxSchDIhGCP+Sz+YRiDSCAidBNFJCIME0QkQgwBjRJCUBLNZAKODEDmmSGSqlZhSJTCoOR31TJ0aJVFBdAKVLyPSmQSOCElOwoLlJJNSLhZACBUwGEhYkF9iFLs1S7O8QetO9dcHy9J0rNZMZakh0qoOovEAwEBgOBdmAr4MZfCIJDqAaIDKIYr8WRwplcwiiCR4ZIxYbwzjMIk8EUShAzqTANMIEEogkAkoA0JxEkQDNCYpKJhLxyASBMhUwOQiZAxIZShPhGJsgtgPDQtluzWJ8dESsQiJDxXkKJK6TRmrS30D5siW8rCAEDqDgQAAOAwigw7C/PkRgZzoYF6AgJabHQIDYIkKzkoI6bDF9melHRqpPDBUtq3BtafFsaspc12xasitWFaVO1eR2aWWzRakbOssWdOav9BaONtVMT/ROTfS2F2VOdKQu6ynuqXYaVLEpsREZqQm5Ll0I6158xODa5f2bpkdWD0zMLWobfnE8NRY17qJ1pX9VQ0+3WBDzmSn7/D6kS92LX381fHvbxx/ff/Cg4v7vz2/9+rxdV8e3nD52OYv9208sm5y23T/xvGu/SsX750buXp4+6vrX3y4c+H3lw/++PTql7eP/vjrv/3+xy9//euvf/vzt3/89v4//+v/+MdfP/3Xf/37f/z5l//8+69///jiwzfXH545vGtquLvY59Xr7Gp1WnyC12brrCrvqansr60qcjq8VpMxXWXVaHRKtVmtzbPZWsuKB+pqJtubZvraF7fVjzXVVmS7SrIzawuzemoLpnprVgw2tZVkOw2m5ORkndZoNBh8bldHbWVTWVFbRVlZXp4qVR8blyEJjPEPThIGxbGEoVy/SKYohC+PkEWEZZfEVPVK+tdlTO/xLt7mGlmvrRuNTtAx4lV8WQiGCVGuHBMEYHw5VRbKlEWypZFcupBMFyLCIFwSxhKF47IoZkAMWxxM58hQXEih8yG2GGVKUK6czvHHODIME1BofITMJhIYgMgACAvALAKZRYBZBBqPzBDCND6JyiehXBKdTyJigMohISwSoAMCBihcGGYRIZwA6AQSg0DAAIUFUVkQyiSSmUSUDVFYRDoHoXMRhEEkMwg0Nhllw2QmicqGqUwShQVTmBCMERAGCWEQIDoJwkgIRiLRwL+AaUQYIwJVFD02ls7lAQwlYiiRSiYBABg4CaEAvgCh0AlMDkEgJIRHc/lSKCwMxahAkywOFVNhKkiOFCT5UbN1EZ64kMJYQVGSVI6RAABB4US6CIi45NhQtn8wFBcppuIAYxPJGAAogDECTCfQWaSgQK5IgmFUUoQER0mAhoLoBDFXhLJ5ZBgBVAzCGBCFCrhCFCCATIMwFszlkdlMMpMFS6UMiQSj4wBnQXSMJBTQgoOEOAPCcBKDQWQwSTEhwiApFhLBpPEJGB/4BVJ4AgqGkML9uDiNlBwS6C/D5YFMKgNkJMtZGCjSJe3rztvSlLmyQr+lztpkSCpODqrXJVUbk9uNMb54v2pNVEl6aKU6vNkYsdirGnck99sSJ50x066EidyEQWfImDelSh1RrAzt96bX2eM+27Pp9K61J7atO753770Lx1/eu/n3n9/++vq7Dz88eHj16Ovbx24dW3v33I57Z7a+uHXy9Z0zHx999eOz+z+/fPj76x/+ePno2ZWzj8+d3D+zeMfSwS1L+o6un967cnLT5NCSrqaKXG+mwVSR5V7UULtuoPfK9o13j+x8fO7ko/Nnbh87dP3Igc/XLxycXb5lfGy+q2uuq2u0omq0unqktnzdor6Fse41E0MLU8P9LVXjPU1VhTk1xblt1eUrlwyvX7bowNrZVYsH2uuqrRaL3mQx6vWlRb7asvy+5ur+5uqZ0Z5FnY1zo92ntsw8PHf43ol9t07s27FiaX99tdVkCouOi0pShMbFB4ZHBoZFy4OCY2NjoqKjklOSRAER0tAESWhcWLxSkWEsKSpYvWzRqT3rzu1ff/X4tlUjxuZ2vimXZS2VK5zCJBM/PJnrF44HRnFQLoxyYXEwjyWmklkkXiBDHMplimhULpkuQtlyKluG8v0oHAlFIKf5hbLZfhhLROFIqEwJlcIholyIxiNT2CRMiNAFZCKDQMIBxCRSOSQym0DjQhQ2BLOBIAQWhEJ0MZEXiOJCiCmCqXyIzocwISQMRrkBFHEEjeWHCINRCpuI4CQKG6YwSSgbQtkQjQ3ROBCCEyk4icaBUQ6CYAQKk0BhEsk4hOIQyoQgOpGCk2CMRKITEMa/nlIihBGJNADRiTBGBO4kUaSALObQIAKgwEAswCUSNDmBHx6Ch0WyOQKYwSHz2ZCfABEL0eRQbmwAVcwkSLhkGY+aHi2OkzPixFiZOrLZGNGgDXEm+WUqA43xfE0il0snlpsSVdFCnAIHiXG5mBksY9HoEJVO8vNj03CYy6dS6QgAQBHunxQkFXIoVDqgYgDDSSgNYnIpEEwCABARQIAJKAYDEoCoRAAAh0MhkgEAQBkVQCACBhUBAPC5VAyHuBwajYpgDJjBJPMkVDYfEsrQxCS/5GR/jI1gdAIdhugoSSiiEikgLZLD4ZAyUsMwOiksgPz9oeXfbBm+MNe4scb1ZO+S6ZqsVWX6q/Ot22o0p0e8V2cqbiyv2dbkuTzTtKsn//aK2hcnlj3fUvJ+T98vJ5b/eXH9pdnunR151+Ya7q1q/mzl6M0L5w6tWbpi0dj00GiOPbOhuLatsqqjsnqqZ+DGyX1/fH/31fUzD88f/Wr/+tvHt948tOHWkc23j2/7csvs5oHmfGN6fHSMMlWVka5ymM0uqy2w7j+yAAAIPUlEQVTHkem227UqbYZKozdYUhQZeqMpNj5JpcqIiowND48OCYmMjIwLDAgOCw4LCQpNSFIkJKqCw+KTU9WKDG2m3V7sy60rKazK9RRlu7IsxpqC3KGWutH2+umhroHGmobivJ7aqvqigs7a8s7aisW97bPDvQtjfWMt9aMdzT311cUeb6bZlpCg8A+KEPsF8IRiiZ88PjbGadFXFHgmBxu2zQ6f2rL8wsE1t05seXR5//OvTzy/ffrZrROv7px5eHHv/vXz6+aWDXe1dzTU9re3To90b1w2vnFmdNXY8NxQtzsrNFaBhydx/WM5vACMJaOy5VRcTENYMI2PUjkIAABlQRQ+iR1MpfvBASlM3A8h4oApwVAeIvDHuXKMLacxRFSmGGUIKTwZAxNTOH4YLqBROTBLSqMJYK4fnSOj+MdgGI8gDEQZIkQYSo7SkNM9eLgKiVLxhGEI3x9mSklUAWDKSEw/IssPiENJEUp6hApNy2SGpFD4gYggBEb5EJVDorKJdB4RZQIaG2LwECoPofEQXIyiLIjKhlCcQMaIGAtBcSIFJ1CZJIROQHEiCSOQMRKCESCMQMFJCIMInGn+MAAcKoJRYCYKh/jJFMkSRzTWbaDKeIBKA8H+XH8pJz1R4ieAw0LJXDYx1I8YLCInhwXxcZJFGZYaK+WioD5TvazC1G5VjvrMewdLdg+WL8nXbahyLi1UlKjDAAkAIqBSEQGPBogAZ8IInUCkAh4PxTEYoyFkBOJzcAAAFSMgNECnQwQSQCgEKgYREAChRAYTItEIFAaRAAGIQmBxKXwWxZ0ei2MkKp0QJubY06IjQgQCLtVPwhSLGf/adSIzgDwYY/JpKRkSsQzjcqmGhAAuC8XZhEB/zmSxKVBIEYpxdWJQsBRbVe/b3ZF3daKlMD7kUEtBAo7dnOk52OA5N9p8b6r5L+f37mj0fbth8ZttIzs6aipS474YrD+/tGlpobVSk6qUB2TFRedE+08UW+u08TP9PUt6R5wZqtiIpICgiPDIqOjY1PR0ZXq6JiQ0IS48ojbHUZNlbiv2znQ1bBzuvLx7w5fbFo6umTo8PzXVVldfmutyWDKdmQqVSqlSxyYkxcTGxyYkK1RqpVJhNpsMRr3Xk1WU58u0mr3ZmTkuW2Guq7bM19NY0VJVVFaQXZDjznZaC3O9Bbne1BSF15XltpirCr39TZWjrdXTg60TPXXzox2TbdXj7fV1hT6n3Z6WpklJzXBa7IU+n9VgtJvtiQnJSUmKsIj4yJiE1NSUpqqChYmOk9um757d8ej8zhdXD907tuXY6okdk0ML/U3zPXVTTaUT9UXrBpoPTPZc3jH/5bb5U+uW7pvqXVSZV2Q3JkXHGrSmfG9OZWFeXWmx12HXqbSpCaqYSFliksg/mMERoxw/iigCx/1wvwi+PF6MCsimgjBnuZLIAqmuMG1OoKFSlD8QZSyXZVZHxGQIAA1Io8ksf5gto+BiMpWPUPkImQPjEhqVhzBEFFyMsiQ0loRKF5GlkUxeKNk/liaOoMhjkQStICSFkFktTvfghiI8vzUoJROPUeNBKZTwDEqEGpbGEaSxaGA8CfcDgnBCiouhdOPRamqsFpFFkyRhEI1HpPMIKIdE50E0PoKLUDKLSGWTyEwCyiQhGIBogIITSQxA5ZBIdEDGCXQOCaCASANUFpHCJFCYBJRJAvH+grhAHoeGsOkon0ENEvLSQ4RpckZ6OIfPItHpRAwjSQQoxoBxBsSkk/x4mDFBHCWhOJLl0TJ6RCBDFyuloySHIiozKazRZRqrzm11pRcmBeckh+clBBQn+ZdpYtVxciYDYeIoC4cpVCJEJpBpBJxFpjJgsRBnsyhCDq3IkpqpDBHxUBJEoFBIGAOhYSQShQCjBAghwAgBoRDoDJgvoHL4VLGEIeRRxWw0Iz6SRUMwOozTET4XRWlEDhfFGLBQQAuU4LpY/6RYXnQYx64NYHEgBg5JObRQKS8jMkAZLm3LVgfKmTQaiUYj0ukkQ1SQKzrQGiqNELAi+Mxkf5ExMihFLk6Ti1T+kkguK04iNITK0wP8ZEw8TMTXRYcpgvxrrJp4P35ysEwVLM2MC/OmxWljIn32zOiwmLiY+ISktIwMtcVstVodZrPF7XQVFxSU+FwtFfnVvsyaPHddQXaF11GTn1We48zPNJV4XB6HJdedaTborRarVqfXaHQWs9XlsJUV+mpKC0vycvI87iJfjseVWVrgaygr7KguHmqtGmmrnuhu7qktXdTRMNZev6y/Y0lnS3tVRUlurs1syXa5c9zumsKC9qry/oaavvrqvvrq1orSyvy8HKcz0+qwmB1arclkztTpzDarI8vprCjMa68pHetsWDXatXPF+GcbZz/fvOLkhpn9c4uXd9aN1JUM1RQtaa0eqCsZqCsbba7qqykaaSwbby5bMdC4cbxj/4rRAytGDq4aO7hqbM/s0L5Vi7YsG+hvqe1pbRjubh/v71w+Pjw91r9svH96UW9Hg6/Ip1Sq/KPieUJ/qjyGE6YSlPQaLGUJ1UOpbcvM3vao/nn30IK5bUaZ3eiXZGdE61i6HFmihanJYSSaGUFJVGEowg+isGRkph8FlyJsGZXlR2WIKTQhzJKh4giGfzwekEgLSqYGJ5FDkslRSkpUBpRkISda4DQXpC+gWUpwfT7TUiwwFLLTvTR9HkuXw053MtLsNEMuy1zEsRRzLIV8dRY1yYhGpKKSMJIwEMIERBqXhPFhloSCCWE6n8SRkTkyMksKs6QQPwBhSUksCYkhJDJFJJYEovNJUjk1JoLD4BIZfCKdS/y/AZKdf3UBYQDq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85267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40" y="4653135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908720"/>
            <a:ext cx="749808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„Uzdrowisko Rabka” S.A.</a:t>
            </a:r>
          </a:p>
          <a:p>
            <a:pPr algn="ctr">
              <a:buNone/>
            </a:pPr>
            <a:r>
              <a:rPr lang="pl-PL" dirty="0" smtClean="0"/>
              <a:t>Rabka Spa Inc.</a:t>
            </a:r>
          </a:p>
          <a:p>
            <a:r>
              <a:rPr lang="en-US" dirty="0" smtClean="0"/>
              <a:t>The beginning of every treatment is a </a:t>
            </a:r>
            <a:r>
              <a:rPr lang="en-US" b="1" dirty="0" smtClean="0"/>
              <a:t>professional evaluation of individual needs </a:t>
            </a:r>
            <a:r>
              <a:rPr lang="en-US" dirty="0" smtClean="0"/>
              <a:t>of every patient - adult or child.</a:t>
            </a:r>
          </a:p>
          <a:p>
            <a:r>
              <a:rPr lang="en-US" dirty="0" smtClean="0"/>
              <a:t>Spa or sanatorium treatment is recommended and controlled by doctors</a:t>
            </a:r>
            <a:endParaRPr lang="en-US" dirty="0"/>
          </a:p>
        </p:txBody>
      </p:sp>
      <p:pic>
        <p:nvPicPr>
          <p:cNvPr id="5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1143000"/>
          </a:xfrm>
        </p:spPr>
        <p:txBody>
          <a:bodyPr/>
          <a:lstStyle/>
          <a:p>
            <a:pPr algn="ctr"/>
            <a:r>
              <a:rPr lang="pl-PL" dirty="0" smtClean="0"/>
              <a:t>Natural </a:t>
            </a:r>
            <a:r>
              <a:rPr lang="pl-PL" dirty="0" err="1" smtClean="0"/>
              <a:t>raw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4487" y="1196752"/>
            <a:ext cx="4153617" cy="316835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sz="3000" i="1" dirty="0" smtClean="0"/>
              <a:t>Brine</a:t>
            </a:r>
            <a:r>
              <a:rPr lang="en-US" sz="3000" dirty="0" smtClean="0"/>
              <a:t> – water consisting of 15 g</a:t>
            </a:r>
            <a:r>
              <a:rPr lang="pl-PL" sz="3000" dirty="0" smtClean="0"/>
              <a:t>r</a:t>
            </a:r>
            <a:r>
              <a:rPr lang="en-US" sz="3000" dirty="0" smtClean="0"/>
              <a:t>. of salt in a </a:t>
            </a:r>
            <a:r>
              <a:rPr lang="en-US" sz="3000" dirty="0" err="1" smtClean="0"/>
              <a:t>litre</a:t>
            </a:r>
            <a:r>
              <a:rPr lang="en-US" sz="3000" dirty="0" smtClean="0"/>
              <a:t>.</a:t>
            </a:r>
          </a:p>
          <a:p>
            <a:pPr marL="82296" indent="0">
              <a:buNone/>
            </a:pPr>
            <a:endParaRPr lang="en-US" sz="1400" dirty="0" smtClean="0"/>
          </a:p>
          <a:p>
            <a:pPr lvl="0">
              <a:buClr>
                <a:srgbClr val="92D050"/>
              </a:buClr>
            </a:pPr>
            <a:r>
              <a:rPr lang="en-US" sz="2800" dirty="0" smtClean="0">
                <a:solidFill>
                  <a:srgbClr val="4F271C"/>
                </a:solidFill>
              </a:rPr>
              <a:t>The healing water comes from the depths of Earth and is produced in very specific conditions: </a:t>
            </a:r>
          </a:p>
          <a:p>
            <a:pPr lvl="1">
              <a:buClr>
                <a:srgbClr val="92D050"/>
              </a:buClr>
            </a:pPr>
            <a:r>
              <a:rPr lang="en-US" dirty="0" smtClean="0">
                <a:solidFill>
                  <a:srgbClr val="4F271C"/>
                </a:solidFill>
              </a:rPr>
              <a:t>in the lack of light or air, </a:t>
            </a:r>
          </a:p>
          <a:p>
            <a:pPr lvl="1">
              <a:buClr>
                <a:srgbClr val="92D050"/>
              </a:buClr>
            </a:pPr>
            <a:r>
              <a:rPr lang="en-US" dirty="0" smtClean="0">
                <a:solidFill>
                  <a:srgbClr val="4F271C"/>
                </a:solidFill>
              </a:rPr>
              <a:t>in high pressure and temperature,</a:t>
            </a:r>
          </a:p>
          <a:p>
            <a:pPr lvl="1">
              <a:buClr>
                <a:srgbClr val="92D050"/>
              </a:buClr>
            </a:pPr>
            <a:r>
              <a:rPr lang="en-US" b="1" dirty="0" smtClean="0">
                <a:solidFill>
                  <a:srgbClr val="4F271C"/>
                </a:solidFill>
              </a:rPr>
              <a:t>It is impossible to produce such water in a laboratory.</a:t>
            </a:r>
            <a:endParaRPr lang="en-US" b="1" dirty="0">
              <a:solidFill>
                <a:srgbClr val="4F271C"/>
              </a:solidFill>
            </a:endParaRPr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  <p:pic>
        <p:nvPicPr>
          <p:cNvPr id="2050" name="Picture 2" descr="http://it.rabka.pl/images/w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59" y="17008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403648" y="4497515"/>
            <a:ext cx="72728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Brine is „ready-made medicine” and as such, it possesses an official certificate</a:t>
            </a:r>
          </a:p>
          <a:p>
            <a:pPr marL="82296" indent="0">
              <a:buNone/>
            </a:pPr>
            <a:endParaRPr lang="pl-PL" sz="1000" dirty="0"/>
          </a:p>
          <a:p>
            <a:r>
              <a:rPr lang="en-US" dirty="0" smtClean="0"/>
              <a:t>The most important material is iodine –bromine brine whose concentration of iodine is one of the highest in Europe,</a:t>
            </a:r>
          </a:p>
          <a:p>
            <a:pPr marL="82296" indent="0">
              <a:buNone/>
            </a:pPr>
            <a:r>
              <a:rPr lang="en-US" dirty="0" smtClean="0"/>
              <a:t>The first bathing </a:t>
            </a:r>
            <a:r>
              <a:rPr lang="en-US" dirty="0" err="1" smtClean="0"/>
              <a:t>centre</a:t>
            </a:r>
            <a:r>
              <a:rPr lang="en-US" dirty="0" smtClean="0"/>
              <a:t> was established in 1864,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Salt </a:t>
            </a:r>
            <a:r>
              <a:rPr lang="pl-PL" dirty="0" err="1" smtClean="0"/>
              <a:t>bath</a:t>
            </a:r>
            <a:r>
              <a:rPr lang="pl-PL" dirty="0" smtClean="0"/>
              <a:t> </a:t>
            </a:r>
            <a:r>
              <a:rPr lang="pl-PL" dirty="0" err="1" smtClean="0"/>
              <a:t>effects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5656" y="1844824"/>
            <a:ext cx="7498080" cy="3240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effects are connected with </a:t>
            </a:r>
            <a:r>
              <a:rPr lang="pl-PL" dirty="0" smtClean="0"/>
              <a:t>the </a:t>
            </a:r>
            <a:r>
              <a:rPr lang="en-US" dirty="0" smtClean="0"/>
              <a:t>irritating influence of salt penetrating  the skin and sweat glands exits – which makes skin more flexible.</a:t>
            </a:r>
          </a:p>
          <a:p>
            <a:r>
              <a:rPr lang="en-US" dirty="0" smtClean="0"/>
              <a:t>Chloride-sodium ions affect sensory and motor receptors in skin and reduce nerve excitability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http://it.rabka.pl/images/uzd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077" y="6093295"/>
            <a:ext cx="1298282" cy="606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rgbClr val="4F271C"/>
      </a:dk1>
      <a:lt1>
        <a:sysClr val="window" lastClr="FFFFFF"/>
      </a:lt1>
      <a:dk2>
        <a:srgbClr val="4F271C"/>
      </a:dk2>
      <a:lt2>
        <a:srgbClr val="E7DEC9"/>
      </a:lt2>
      <a:accent1>
        <a:srgbClr val="92D050"/>
      </a:accent1>
      <a:accent2>
        <a:srgbClr val="BF654C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488</TotalTime>
  <Words>771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Gill Sans MT</vt:lpstr>
      <vt:lpstr>Verdana</vt:lpstr>
      <vt:lpstr>Wingdings 2</vt:lpstr>
      <vt:lpstr>Przesilenie</vt:lpstr>
      <vt:lpstr>Spa Treatment in Rabka-Zdrój  and a Balanced Lifestyle</vt:lpstr>
      <vt:lpstr>Agenda:</vt:lpstr>
      <vt:lpstr>Rabka-Zdrój</vt:lpstr>
      <vt:lpstr>Outstanding nature and landscape qualities</vt:lpstr>
      <vt:lpstr>„Uzdrowisko Rabka” S.A. Rabka Spa Inc. About us </vt:lpstr>
      <vt:lpstr>„Uzdrowiska Rabka” S.A. (Rabka Spa Inc.) consists of:</vt:lpstr>
      <vt:lpstr>PowerPoint Presentation</vt:lpstr>
      <vt:lpstr>Natural raw material</vt:lpstr>
      <vt:lpstr>Salt bath effects</vt:lpstr>
      <vt:lpstr>Application</vt:lpstr>
      <vt:lpstr>Brine</vt:lpstr>
      <vt:lpstr>Brine graduation tower</vt:lpstr>
      <vt:lpstr>We gather our experience through:</vt:lpstr>
      <vt:lpstr>Lifestyle education</vt:lpstr>
      <vt:lpstr>Spa treatment goals:</vt:lpstr>
      <vt:lpstr>Thank you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Zrównoważony styl życia</dc:title>
  <dc:creator>Dom</dc:creator>
  <cp:lastModifiedBy>Anna Francis</cp:lastModifiedBy>
  <cp:revision>85</cp:revision>
  <dcterms:created xsi:type="dcterms:W3CDTF">2016-02-06T15:07:42Z</dcterms:created>
  <dcterms:modified xsi:type="dcterms:W3CDTF">2016-02-17T10:35:38Z</dcterms:modified>
</cp:coreProperties>
</file>